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0" r:id="rId2"/>
    <p:sldId id="256" r:id="rId3"/>
    <p:sldId id="284" r:id="rId4"/>
    <p:sldId id="286" r:id="rId5"/>
    <p:sldId id="285" r:id="rId6"/>
    <p:sldId id="287" r:id="rId7"/>
    <p:sldId id="289" r:id="rId8"/>
    <p:sldId id="290" r:id="rId9"/>
    <p:sldId id="291" r:id="rId10"/>
    <p:sldId id="292" r:id="rId11"/>
    <p:sldId id="293" r:id="rId12"/>
    <p:sldId id="294" r:id="rId13"/>
    <p:sldId id="296" r:id="rId14"/>
    <p:sldId id="295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9" r:id="rId24"/>
    <p:sldId id="305" r:id="rId25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Herrera" initials="CH" lastIdx="1" clrIdx="0">
    <p:extLst>
      <p:ext uri="{19B8F6BF-5375-455C-9EA6-DF929625EA0E}">
        <p15:presenceInfo xmlns:p15="http://schemas.microsoft.com/office/powerpoint/2012/main" userId="dccbf6680d9a8bd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CC"/>
    <a:srgbClr val="3A3A3A"/>
    <a:srgbClr val="474747"/>
    <a:srgbClr val="FF0000"/>
    <a:srgbClr val="C5C5C5"/>
    <a:srgbClr val="00FF00"/>
    <a:srgbClr val="00FF99"/>
    <a:srgbClr val="F7F8FA"/>
    <a:srgbClr val="31313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A3F8A-89DD-4513-BBEA-275859593F1A}" type="datetimeFigureOut">
              <a:rPr lang="es-CL" smtClean="0"/>
              <a:t>24-03-2022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F6B72-BFBD-4BF2-8424-16ED01481C9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41445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F6B72-BFBD-4BF2-8424-16ED01481C91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16785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A0ABC-FCFE-4F08-A6D3-D9097A861D30}" type="datetimeFigureOut">
              <a:rPr lang="es-CL" smtClean="0"/>
              <a:t>24-03-2022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05D-8ECA-45B6-9CDB-4A82F2220B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6690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A0ABC-FCFE-4F08-A6D3-D9097A861D30}" type="datetimeFigureOut">
              <a:rPr lang="es-CL" smtClean="0"/>
              <a:t>24-03-2022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05D-8ECA-45B6-9CDB-4A82F2220B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8161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A0ABC-FCFE-4F08-A6D3-D9097A861D30}" type="datetimeFigureOut">
              <a:rPr lang="es-CL" smtClean="0"/>
              <a:t>24-03-2022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05D-8ECA-45B6-9CDB-4A82F2220B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0599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A0ABC-FCFE-4F08-A6D3-D9097A861D30}" type="datetimeFigureOut">
              <a:rPr lang="es-CL" smtClean="0"/>
              <a:t>24-03-2022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05D-8ECA-45B6-9CDB-4A82F2220B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0805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A0ABC-FCFE-4F08-A6D3-D9097A861D30}" type="datetimeFigureOut">
              <a:rPr lang="es-CL" smtClean="0"/>
              <a:t>24-03-2022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05D-8ECA-45B6-9CDB-4A82F2220B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8218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A0ABC-FCFE-4F08-A6D3-D9097A861D30}" type="datetimeFigureOut">
              <a:rPr lang="es-CL" smtClean="0"/>
              <a:t>24-03-2022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05D-8ECA-45B6-9CDB-4A82F2220B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575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A0ABC-FCFE-4F08-A6D3-D9097A861D30}" type="datetimeFigureOut">
              <a:rPr lang="es-CL" smtClean="0"/>
              <a:t>24-03-2022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05D-8ECA-45B6-9CDB-4A82F2220B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51197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A0ABC-FCFE-4F08-A6D3-D9097A861D30}" type="datetimeFigureOut">
              <a:rPr lang="es-CL" smtClean="0"/>
              <a:t>24-03-2022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05D-8ECA-45B6-9CDB-4A82F2220B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319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A0ABC-FCFE-4F08-A6D3-D9097A861D30}" type="datetimeFigureOut">
              <a:rPr lang="es-CL" smtClean="0"/>
              <a:t>24-03-2022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05D-8ECA-45B6-9CDB-4A82F2220B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0708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A0ABC-FCFE-4F08-A6D3-D9097A861D30}" type="datetimeFigureOut">
              <a:rPr lang="es-CL" smtClean="0"/>
              <a:t>24-03-2022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05D-8ECA-45B6-9CDB-4A82F2220B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586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A0ABC-FCFE-4F08-A6D3-D9097A861D30}" type="datetimeFigureOut">
              <a:rPr lang="es-CL" smtClean="0"/>
              <a:t>24-03-2022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05D-8ECA-45B6-9CDB-4A82F2220B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9480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A0ABC-FCFE-4F08-A6D3-D9097A861D30}" type="datetimeFigureOut">
              <a:rPr lang="es-CL" smtClean="0"/>
              <a:t>24-03-2022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A05D-8ECA-45B6-9CDB-4A82F2220B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561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91452" y="1527045"/>
            <a:ext cx="8485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AUXILIAR N°1</a:t>
            </a:r>
          </a:p>
          <a:p>
            <a:r>
              <a:rPr lang="es-CL" sz="36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IMÁGENES DIGITALES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91452" y="2868111"/>
            <a:ext cx="155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spc="200" dirty="0">
                <a:solidFill>
                  <a:srgbClr val="474747"/>
                </a:solidFill>
              </a:rPr>
              <a:t>24.03.22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581025" y="2797742"/>
            <a:ext cx="63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8857" r="1019" b="416"/>
          <a:stretch/>
        </p:blipFill>
        <p:spPr>
          <a:xfrm>
            <a:off x="7332000" y="0"/>
            <a:ext cx="4860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84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551630" y="1734723"/>
            <a:ext cx="4593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COLORSPACE</a:t>
            </a:r>
          </a:p>
        </p:txBody>
      </p:sp>
      <p:cxnSp>
        <p:nvCxnSpPr>
          <p:cNvPr id="16" name="Conector recto 15"/>
          <p:cNvCxnSpPr/>
          <p:nvPr/>
        </p:nvCxnSpPr>
        <p:spPr>
          <a:xfrm>
            <a:off x="644879" y="2319498"/>
            <a:ext cx="45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E37FEC-3600-4F2F-9D2B-4DB88441F937}"/>
              </a:ext>
            </a:extLst>
          </p:cNvPr>
          <p:cNvSpPr txBox="1"/>
          <p:nvPr/>
        </p:nvSpPr>
        <p:spPr>
          <a:xfrm>
            <a:off x="551630" y="2772569"/>
            <a:ext cx="5139308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caso de RGB, podemos notar que cada uno de los canales puede ser tratado como una imagen en si.</a:t>
            </a:r>
          </a:p>
          <a:p>
            <a:pPr>
              <a:lnSpc>
                <a:spcPct val="150000"/>
              </a:lnSpc>
            </a:pPr>
            <a:endParaRPr lang="es-CL" b="1" dirty="0">
              <a:solidFill>
                <a:srgbClr val="4747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Imágenes en GRAYSCALE.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5BEC4DA4-D75E-4A19-B727-D825C994F3EA}"/>
              </a:ext>
            </a:extLst>
          </p:cNvPr>
          <p:cNvSpPr txBox="1"/>
          <p:nvPr/>
        </p:nvSpPr>
        <p:spPr>
          <a:xfrm>
            <a:off x="644879" y="5027164"/>
            <a:ext cx="556226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GREEN_CHANNEL = </a:t>
            </a:r>
            <a:r>
              <a:rPr lang="es-CL" sz="28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s-CL" sz="28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[:, :, 1]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BCDAE489-4A69-44B7-BFB1-6B8C4EBB04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7" b="27354"/>
          <a:stretch/>
        </p:blipFill>
        <p:spPr>
          <a:xfrm>
            <a:off x="7331997" y="0"/>
            <a:ext cx="4860002" cy="34222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44CECA8-F36C-4C92-9C5E-32E4D298D1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3" b="26241"/>
          <a:stretch/>
        </p:blipFill>
        <p:spPr>
          <a:xfrm>
            <a:off x="7331997" y="3422254"/>
            <a:ext cx="4860001" cy="343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18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551630" y="1734723"/>
            <a:ext cx="4593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COLORSPACE</a:t>
            </a:r>
          </a:p>
        </p:txBody>
      </p:sp>
      <p:cxnSp>
        <p:nvCxnSpPr>
          <p:cNvPr id="16" name="Conector recto 15"/>
          <p:cNvCxnSpPr/>
          <p:nvPr/>
        </p:nvCxnSpPr>
        <p:spPr>
          <a:xfrm>
            <a:off x="644879" y="2319498"/>
            <a:ext cx="45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E37FEC-3600-4F2F-9D2B-4DB88441F937}"/>
              </a:ext>
            </a:extLst>
          </p:cNvPr>
          <p:cNvSpPr txBox="1"/>
          <p:nvPr/>
        </p:nvSpPr>
        <p:spPr>
          <a:xfrm>
            <a:off x="551630" y="2772569"/>
            <a:ext cx="5139308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caso de RGB, podemos notar que cada uno de los canales puede ser tratado como una imagen en si.</a:t>
            </a:r>
          </a:p>
          <a:p>
            <a:pPr>
              <a:lnSpc>
                <a:spcPct val="150000"/>
              </a:lnSpc>
            </a:pPr>
            <a:endParaRPr lang="es-CL" b="1" dirty="0">
              <a:solidFill>
                <a:srgbClr val="4747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Imágenes en GRAYSCALE.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5BEC4DA4-D75E-4A19-B727-D825C994F3EA}"/>
              </a:ext>
            </a:extLst>
          </p:cNvPr>
          <p:cNvSpPr txBox="1"/>
          <p:nvPr/>
        </p:nvSpPr>
        <p:spPr>
          <a:xfrm>
            <a:off x="644879" y="5027164"/>
            <a:ext cx="556226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BLUE_CHANNEL = </a:t>
            </a:r>
            <a:r>
              <a:rPr lang="es-CL" sz="28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s-CL" sz="28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[:, :, 2]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BCDAE489-4A69-44B7-BFB1-6B8C4EBB04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7" b="27354"/>
          <a:stretch/>
        </p:blipFill>
        <p:spPr>
          <a:xfrm>
            <a:off x="7331997" y="0"/>
            <a:ext cx="4860002" cy="34222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32E5AAC-DCB2-4D0D-8605-EE68CD552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4" b="26103"/>
          <a:stretch/>
        </p:blipFill>
        <p:spPr>
          <a:xfrm>
            <a:off x="7331996" y="3422254"/>
            <a:ext cx="4860003" cy="343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8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6F039EE-5B59-440C-A8DC-71662ECDAB3B}"/>
              </a:ext>
            </a:extLst>
          </p:cNvPr>
          <p:cNvSpPr/>
          <p:nvPr/>
        </p:nvSpPr>
        <p:spPr>
          <a:xfrm>
            <a:off x="7331998" y="0"/>
            <a:ext cx="4860002" cy="6858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6" name="Conector recto 15"/>
          <p:cNvCxnSpPr/>
          <p:nvPr/>
        </p:nvCxnSpPr>
        <p:spPr>
          <a:xfrm>
            <a:off x="644879" y="2319498"/>
            <a:ext cx="45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E37FEC-3600-4F2F-9D2B-4DB88441F937}"/>
              </a:ext>
            </a:extLst>
          </p:cNvPr>
          <p:cNvSpPr txBox="1"/>
          <p:nvPr/>
        </p:nvSpPr>
        <p:spPr>
          <a:xfrm>
            <a:off x="551630" y="2772569"/>
            <a:ext cx="5139308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finalmente una imagen no es más que un arreglo o colección de datos, es bastante sencillo y directo aplicar transformaciones sobre estas.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5BEC4DA4-D75E-4A19-B727-D825C994F3EA}"/>
              </a:ext>
            </a:extLst>
          </p:cNvPr>
          <p:cNvSpPr txBox="1"/>
          <p:nvPr/>
        </p:nvSpPr>
        <p:spPr>
          <a:xfrm>
            <a:off x="1258490" y="4780038"/>
            <a:ext cx="428806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new_im</a:t>
            </a:r>
            <a:r>
              <a:rPr lang="es-CL" sz="28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CL" sz="28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s-CL" sz="28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CL" sz="28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s-CL" sz="28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8CC5FA8-803F-46EF-B38B-4D79E297D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4"/>
          <a:stretch/>
        </p:blipFill>
        <p:spPr>
          <a:xfrm>
            <a:off x="7958294" y="-1"/>
            <a:ext cx="3588827" cy="328447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7EB9EB6-C78F-460B-B228-C5A973688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002" y="3331298"/>
            <a:ext cx="4095993" cy="348651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2F679D4-E112-4B0F-AE12-205C026F283E}"/>
              </a:ext>
            </a:extLst>
          </p:cNvPr>
          <p:cNvSpPr txBox="1"/>
          <p:nvPr/>
        </p:nvSpPr>
        <p:spPr>
          <a:xfrm>
            <a:off x="551630" y="1734723"/>
            <a:ext cx="5139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TRANSFORMACIONES</a:t>
            </a:r>
          </a:p>
        </p:txBody>
      </p:sp>
    </p:spTree>
    <p:extLst>
      <p:ext uri="{BB962C8B-B14F-4D97-AF65-F5344CB8AC3E}">
        <p14:creationId xmlns:p14="http://schemas.microsoft.com/office/powerpoint/2010/main" val="3268776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6F039EE-5B59-440C-A8DC-71662ECDAB3B}"/>
              </a:ext>
            </a:extLst>
          </p:cNvPr>
          <p:cNvSpPr/>
          <p:nvPr/>
        </p:nvSpPr>
        <p:spPr>
          <a:xfrm>
            <a:off x="7331998" y="0"/>
            <a:ext cx="4860002" cy="6858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6" name="Conector recto 15"/>
          <p:cNvCxnSpPr/>
          <p:nvPr/>
        </p:nvCxnSpPr>
        <p:spPr>
          <a:xfrm>
            <a:off x="644879" y="2319498"/>
            <a:ext cx="45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E37FEC-3600-4F2F-9D2B-4DB88441F937}"/>
              </a:ext>
            </a:extLst>
          </p:cNvPr>
          <p:cNvSpPr txBox="1"/>
          <p:nvPr/>
        </p:nvSpPr>
        <p:spPr>
          <a:xfrm>
            <a:off x="551630" y="2772569"/>
            <a:ext cx="513930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 en invertir linealmente la intensidad de cada uno de los pixeles en la imagen, siguiendo la función: 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5BEC4DA4-D75E-4A19-B727-D825C994F3EA}"/>
              </a:ext>
            </a:extLst>
          </p:cNvPr>
          <p:cNvSpPr txBox="1"/>
          <p:nvPr/>
        </p:nvSpPr>
        <p:spPr>
          <a:xfrm>
            <a:off x="868813" y="4502468"/>
            <a:ext cx="428806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28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new_im</a:t>
            </a:r>
            <a:r>
              <a:rPr lang="es-CL" sz="28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255 - </a:t>
            </a:r>
            <a:r>
              <a:rPr lang="es-CL" sz="28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endParaRPr lang="es-CL" sz="2800" b="1" dirty="0">
              <a:solidFill>
                <a:srgbClr val="4747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2F679D4-E112-4B0F-AE12-205C026F283E}"/>
              </a:ext>
            </a:extLst>
          </p:cNvPr>
          <p:cNvSpPr txBox="1"/>
          <p:nvPr/>
        </p:nvSpPr>
        <p:spPr>
          <a:xfrm>
            <a:off x="551630" y="1734723"/>
            <a:ext cx="5139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INVERTIR IMAGEN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D2969B9-1DEB-4AC5-B3D2-D4F29DFBB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752" y="3187499"/>
            <a:ext cx="3834493" cy="35438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0AAB39F-A8BE-4D42-A55F-1F7A9705A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344" y="0"/>
            <a:ext cx="3615307" cy="325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34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6F039EE-5B59-440C-A8DC-71662ECDAB3B}"/>
              </a:ext>
            </a:extLst>
          </p:cNvPr>
          <p:cNvSpPr/>
          <p:nvPr/>
        </p:nvSpPr>
        <p:spPr>
          <a:xfrm>
            <a:off x="7331998" y="0"/>
            <a:ext cx="4860002" cy="6858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6" name="Conector recto 15"/>
          <p:cNvCxnSpPr/>
          <p:nvPr/>
        </p:nvCxnSpPr>
        <p:spPr>
          <a:xfrm>
            <a:off x="644879" y="2319498"/>
            <a:ext cx="45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E37FEC-3600-4F2F-9D2B-4DB88441F937}"/>
              </a:ext>
            </a:extLst>
          </p:cNvPr>
          <p:cNvSpPr txBox="1"/>
          <p:nvPr/>
        </p:nvSpPr>
        <p:spPr>
          <a:xfrm>
            <a:off x="551629" y="2772569"/>
            <a:ext cx="5873233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 en, a partir de un umbral de intensidad (THRESHOLD) , discretizar los valores de intensidad en la imagen únicamente en 0 y 255.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2F679D4-E112-4B0F-AE12-205C026F283E}"/>
              </a:ext>
            </a:extLst>
          </p:cNvPr>
          <p:cNvSpPr txBox="1"/>
          <p:nvPr/>
        </p:nvSpPr>
        <p:spPr>
          <a:xfrm>
            <a:off x="551630" y="1734723"/>
            <a:ext cx="5139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BINARIZAR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29280EC-38DB-45EC-B1C9-B6C5F3163329}"/>
                  </a:ext>
                </a:extLst>
              </p:cNvPr>
              <p:cNvSpPr txBox="1"/>
              <p:nvPr/>
            </p:nvSpPr>
            <p:spPr>
              <a:xfrm>
                <a:off x="1210216" y="4513171"/>
                <a:ext cx="3822136" cy="1098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C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  <m:t>255    </m:t>
                              </m:r>
                              <m: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s-CL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32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CL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e>
                              <m: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  <m:t>0         </m:t>
                              </m:r>
                              <m: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s-CL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32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CL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L" sz="32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29280EC-38DB-45EC-B1C9-B6C5F3163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16" y="4513171"/>
                <a:ext cx="3822136" cy="10985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>
            <a:extLst>
              <a:ext uri="{FF2B5EF4-FFF2-40B4-BE49-F238E27FC236}">
                <a16:creationId xmlns:a16="http://schemas.microsoft.com/office/drawing/2014/main" id="{728CBB95-AA79-4DA8-B6CF-18BFE860A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922" y="0"/>
            <a:ext cx="3406972" cy="31874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34E3849-0B82-4302-9053-D2FAE8247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294" y="3187499"/>
            <a:ext cx="3849567" cy="337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15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6F039EE-5B59-440C-A8DC-71662ECDAB3B}"/>
              </a:ext>
            </a:extLst>
          </p:cNvPr>
          <p:cNvSpPr/>
          <p:nvPr/>
        </p:nvSpPr>
        <p:spPr>
          <a:xfrm>
            <a:off x="7331998" y="0"/>
            <a:ext cx="4860002" cy="6858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6" name="Conector recto 15"/>
          <p:cNvCxnSpPr/>
          <p:nvPr/>
        </p:nvCxnSpPr>
        <p:spPr>
          <a:xfrm>
            <a:off x="644879" y="2319498"/>
            <a:ext cx="45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E37FEC-3600-4F2F-9D2B-4DB88441F937}"/>
              </a:ext>
            </a:extLst>
          </p:cNvPr>
          <p:cNvSpPr txBox="1"/>
          <p:nvPr/>
        </p:nvSpPr>
        <p:spPr>
          <a:xfrm>
            <a:off x="551629" y="2772569"/>
            <a:ext cx="5873233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 en, a partir de un umbral de intensidad (THRESHOLD) , discretizar los valores de intensidad en la imagen únicamente en 0 y 255.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2F679D4-E112-4B0F-AE12-205C026F283E}"/>
              </a:ext>
            </a:extLst>
          </p:cNvPr>
          <p:cNvSpPr txBox="1"/>
          <p:nvPr/>
        </p:nvSpPr>
        <p:spPr>
          <a:xfrm>
            <a:off x="551630" y="1734723"/>
            <a:ext cx="5139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BINARIZAR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28CBB95-AA79-4DA8-B6CF-18BFE860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922" y="0"/>
            <a:ext cx="3406972" cy="31874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34E3849-0B82-4302-9053-D2FAE8247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294" y="3187499"/>
            <a:ext cx="3849567" cy="33772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D3EB8E2-BC02-4AA7-862C-3D0B505CAC53}"/>
              </a:ext>
            </a:extLst>
          </p:cNvPr>
          <p:cNvSpPr txBox="1"/>
          <p:nvPr/>
        </p:nvSpPr>
        <p:spPr>
          <a:xfrm>
            <a:off x="551629" y="4870549"/>
            <a:ext cx="6976526" cy="42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16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_, </a:t>
            </a:r>
            <a:r>
              <a:rPr lang="es-CL" sz="16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new_im</a:t>
            </a:r>
            <a:r>
              <a:rPr lang="es-CL" sz="16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CL" sz="16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cv.threshold</a:t>
            </a:r>
            <a:r>
              <a:rPr lang="es-CL" sz="16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(im,150,255,cv2.THRESH_BINARY)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20216B9-536E-4503-B38B-C93D3F18A314}"/>
              </a:ext>
            </a:extLst>
          </p:cNvPr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</p:spTree>
    <p:extLst>
      <p:ext uri="{BB962C8B-B14F-4D97-AF65-F5344CB8AC3E}">
        <p14:creationId xmlns:p14="http://schemas.microsoft.com/office/powerpoint/2010/main" val="1276241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6F039EE-5B59-440C-A8DC-71662ECDAB3B}"/>
              </a:ext>
            </a:extLst>
          </p:cNvPr>
          <p:cNvSpPr/>
          <p:nvPr/>
        </p:nvSpPr>
        <p:spPr>
          <a:xfrm>
            <a:off x="7331998" y="0"/>
            <a:ext cx="4860002" cy="6858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6" name="Conector recto 15"/>
          <p:cNvCxnSpPr/>
          <p:nvPr/>
        </p:nvCxnSpPr>
        <p:spPr>
          <a:xfrm>
            <a:off x="644879" y="2319498"/>
            <a:ext cx="45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E37FEC-3600-4F2F-9D2B-4DB88441F937}"/>
              </a:ext>
            </a:extLst>
          </p:cNvPr>
          <p:cNvSpPr txBox="1"/>
          <p:nvPr/>
        </p:nvSpPr>
        <p:spPr>
          <a:xfrm>
            <a:off x="551629" y="2772569"/>
            <a:ext cx="5873233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esto es necesario transformar la imagen a HSV. Consiste en </a:t>
            </a:r>
            <a:r>
              <a:rPr lang="es-CL" b="1" dirty="0" err="1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binarizar</a:t>
            </a: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imagen considerando únicamente un rango en la rueda de color (HUE).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2F679D4-E112-4B0F-AE12-205C026F283E}"/>
              </a:ext>
            </a:extLst>
          </p:cNvPr>
          <p:cNvSpPr txBox="1"/>
          <p:nvPr/>
        </p:nvSpPr>
        <p:spPr>
          <a:xfrm>
            <a:off x="551630" y="1734723"/>
            <a:ext cx="5544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COLOR SEGMENTATION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D3EB8E2-BC02-4AA7-862C-3D0B505CAC53}"/>
              </a:ext>
            </a:extLst>
          </p:cNvPr>
          <p:cNvSpPr txBox="1"/>
          <p:nvPr/>
        </p:nvSpPr>
        <p:spPr>
          <a:xfrm>
            <a:off x="551629" y="4513171"/>
            <a:ext cx="6976526" cy="79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16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new_im</a:t>
            </a:r>
            <a:r>
              <a:rPr lang="es-CL" sz="16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cv2.cvtColor(</a:t>
            </a:r>
            <a:r>
              <a:rPr lang="es-CL" sz="16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s-CL" sz="16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cv2.COLOR_RGB2HSV)</a:t>
            </a:r>
          </a:p>
          <a:p>
            <a:pPr>
              <a:lnSpc>
                <a:spcPct val="150000"/>
              </a:lnSpc>
            </a:pPr>
            <a:r>
              <a:rPr lang="es-CL" sz="16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new_im</a:t>
            </a:r>
            <a:r>
              <a:rPr lang="es-CL" sz="16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cv2.inRange(</a:t>
            </a:r>
            <a:r>
              <a:rPr lang="es-CL" sz="16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new_im</a:t>
            </a:r>
            <a:r>
              <a:rPr lang="es-CL" sz="16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,[90,200,50],[140,255,255])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20216B9-536E-4503-B38B-C93D3F18A314}"/>
              </a:ext>
            </a:extLst>
          </p:cNvPr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4A06A1-DC9D-4934-8586-A530795164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31" b="89011" l="9362" r="85532">
                        <a14:foregroundMark x1="40426" y1="9231" x2="48298" y2="1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07" b="1011"/>
          <a:stretch/>
        </p:blipFill>
        <p:spPr>
          <a:xfrm>
            <a:off x="8349420" y="296604"/>
            <a:ext cx="3008001" cy="3031311"/>
          </a:xfrm>
          <a:prstGeom prst="rect">
            <a:avLst/>
          </a:prstGeom>
        </p:spPr>
      </p:pic>
      <p:sp>
        <p:nvSpPr>
          <p:cNvPr id="8" name="Círculo parcial 7">
            <a:extLst>
              <a:ext uri="{FF2B5EF4-FFF2-40B4-BE49-F238E27FC236}">
                <a16:creationId xmlns:a16="http://schemas.microsoft.com/office/drawing/2014/main" id="{26DF3DB1-1B73-40D1-980A-D4E115B44033}"/>
              </a:ext>
            </a:extLst>
          </p:cNvPr>
          <p:cNvSpPr/>
          <p:nvPr/>
        </p:nvSpPr>
        <p:spPr>
          <a:xfrm>
            <a:off x="8596390" y="547634"/>
            <a:ext cx="2331218" cy="2321170"/>
          </a:xfrm>
          <a:prstGeom prst="pie">
            <a:avLst>
              <a:gd name="adj1" fmla="val 4406636"/>
              <a:gd name="adj2" fmla="val 104869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A2097EF-08A5-4880-B6C7-6824864B1C6F}"/>
              </a:ext>
            </a:extLst>
          </p:cNvPr>
          <p:cNvSpPr txBox="1"/>
          <p:nvPr/>
        </p:nvSpPr>
        <p:spPr>
          <a:xfrm>
            <a:off x="8058018" y="1523553"/>
            <a:ext cx="58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90°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5208086-74C2-4617-86DA-143E99E2BD46}"/>
              </a:ext>
            </a:extLst>
          </p:cNvPr>
          <p:cNvSpPr txBox="1"/>
          <p:nvPr/>
        </p:nvSpPr>
        <p:spPr>
          <a:xfrm>
            <a:off x="9486187" y="121719"/>
            <a:ext cx="58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45°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0A09F47-F6E3-4BED-BE67-D4B333EAB1D8}"/>
              </a:ext>
            </a:extLst>
          </p:cNvPr>
          <p:cNvSpPr txBox="1"/>
          <p:nvPr/>
        </p:nvSpPr>
        <p:spPr>
          <a:xfrm>
            <a:off x="9472248" y="2913693"/>
            <a:ext cx="76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135°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41F99FB-D629-49B2-BCAC-18D39981FD5A}"/>
              </a:ext>
            </a:extLst>
          </p:cNvPr>
          <p:cNvSpPr txBox="1"/>
          <p:nvPr/>
        </p:nvSpPr>
        <p:spPr>
          <a:xfrm>
            <a:off x="11008364" y="1550057"/>
            <a:ext cx="58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0°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3D770D7A-07BD-482D-8A0D-3FE097BAB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070" y="3510077"/>
            <a:ext cx="3136905" cy="314304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1AA40AF-9D05-4737-8C1C-623EF2CF6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329" y="3507892"/>
            <a:ext cx="3150646" cy="314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53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6F039EE-5B59-440C-A8DC-71662ECDAB3B}"/>
              </a:ext>
            </a:extLst>
          </p:cNvPr>
          <p:cNvSpPr/>
          <p:nvPr/>
        </p:nvSpPr>
        <p:spPr>
          <a:xfrm>
            <a:off x="7331998" y="0"/>
            <a:ext cx="4860002" cy="6858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6" name="Conector recto 15"/>
          <p:cNvCxnSpPr/>
          <p:nvPr/>
        </p:nvCxnSpPr>
        <p:spPr>
          <a:xfrm>
            <a:off x="644879" y="2319498"/>
            <a:ext cx="45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E37FEC-3600-4F2F-9D2B-4DB88441F937}"/>
              </a:ext>
            </a:extLst>
          </p:cNvPr>
          <p:cNvSpPr txBox="1"/>
          <p:nvPr/>
        </p:nvSpPr>
        <p:spPr>
          <a:xfrm>
            <a:off x="551629" y="2772569"/>
            <a:ext cx="5873233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esto es necesario transformar la imagen a HSV. Consiste en </a:t>
            </a:r>
            <a:r>
              <a:rPr lang="es-CL" b="1" dirty="0" err="1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binarizar</a:t>
            </a: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imagen considerando únicamente un rango en la rueda de color (HUE).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2F679D4-E112-4B0F-AE12-205C026F283E}"/>
              </a:ext>
            </a:extLst>
          </p:cNvPr>
          <p:cNvSpPr txBox="1"/>
          <p:nvPr/>
        </p:nvSpPr>
        <p:spPr>
          <a:xfrm>
            <a:off x="551630" y="1734723"/>
            <a:ext cx="5544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COLOR SEGMENTATION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20216B9-536E-4503-B38B-C93D3F18A314}"/>
              </a:ext>
            </a:extLst>
          </p:cNvPr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9849A7F-F4C6-476A-8D50-A1D158553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070" y="3510077"/>
            <a:ext cx="3136905" cy="314304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51887BE-DB11-4E53-AC1F-69B2D585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070" y="192602"/>
            <a:ext cx="3136905" cy="315532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91977A-FA31-420F-B2F2-4CE2A94F3029}"/>
              </a:ext>
            </a:extLst>
          </p:cNvPr>
          <p:cNvSpPr txBox="1"/>
          <p:nvPr/>
        </p:nvSpPr>
        <p:spPr>
          <a:xfrm>
            <a:off x="551629" y="4513171"/>
            <a:ext cx="6976526" cy="79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16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new_im</a:t>
            </a:r>
            <a:r>
              <a:rPr lang="es-CL" sz="16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cv2.cvtColor(</a:t>
            </a:r>
            <a:r>
              <a:rPr lang="es-CL" sz="16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s-CL" sz="16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cv2.COLOR_RGB2HSV)</a:t>
            </a:r>
          </a:p>
          <a:p>
            <a:pPr>
              <a:lnSpc>
                <a:spcPct val="150000"/>
              </a:lnSpc>
            </a:pPr>
            <a:r>
              <a:rPr lang="es-CL" sz="16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new_im</a:t>
            </a:r>
            <a:r>
              <a:rPr lang="es-CL" sz="16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cv2.inRange(</a:t>
            </a:r>
            <a:r>
              <a:rPr lang="es-CL" sz="16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new_im</a:t>
            </a:r>
            <a:r>
              <a:rPr lang="es-CL" sz="16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,[90,200,50],[140,255,255])</a:t>
            </a:r>
          </a:p>
        </p:txBody>
      </p:sp>
    </p:spTree>
    <p:extLst>
      <p:ext uri="{BB962C8B-B14F-4D97-AF65-F5344CB8AC3E}">
        <p14:creationId xmlns:p14="http://schemas.microsoft.com/office/powerpoint/2010/main" val="1674410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ctor recto 15"/>
          <p:cNvCxnSpPr/>
          <p:nvPr/>
        </p:nvCxnSpPr>
        <p:spPr>
          <a:xfrm>
            <a:off x="644879" y="2319498"/>
            <a:ext cx="45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E37FEC-3600-4F2F-9D2B-4DB88441F937}"/>
              </a:ext>
            </a:extLst>
          </p:cNvPr>
          <p:cNvSpPr txBox="1"/>
          <p:nvPr/>
        </p:nvSpPr>
        <p:spPr>
          <a:xfrm>
            <a:off x="551629" y="2772569"/>
            <a:ext cx="5873233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filtro se trata de una matriz denominada KERNEL o MASK que produce un cambio en la imagen al ser convolucionada con esta.</a:t>
            </a:r>
          </a:p>
          <a:p>
            <a:pPr>
              <a:lnSpc>
                <a:spcPct val="150000"/>
              </a:lnSpc>
            </a:pPr>
            <a:endParaRPr lang="es-CL" b="1" dirty="0">
              <a:solidFill>
                <a:srgbClr val="4747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efecto del filtro estará dado principalmente por los valores del KERNEL por la operación empleada.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2F679D4-E112-4B0F-AE12-205C026F283E}"/>
              </a:ext>
            </a:extLst>
          </p:cNvPr>
          <p:cNvSpPr txBox="1"/>
          <p:nvPr/>
        </p:nvSpPr>
        <p:spPr>
          <a:xfrm>
            <a:off x="551630" y="1734723"/>
            <a:ext cx="5139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FILTROS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20216B9-536E-4503-B38B-C93D3F18A314}"/>
              </a:ext>
            </a:extLst>
          </p:cNvPr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grpSp>
        <p:nvGrpSpPr>
          <p:cNvPr id="90" name="Grupo 89">
            <a:extLst>
              <a:ext uri="{FF2B5EF4-FFF2-40B4-BE49-F238E27FC236}">
                <a16:creationId xmlns:a16="http://schemas.microsoft.com/office/drawing/2014/main" id="{546929B2-1003-4A13-9080-5FDF6A9D2019}"/>
              </a:ext>
            </a:extLst>
          </p:cNvPr>
          <p:cNvGrpSpPr/>
          <p:nvPr/>
        </p:nvGrpSpPr>
        <p:grpSpPr>
          <a:xfrm>
            <a:off x="9086656" y="1113101"/>
            <a:ext cx="2160000" cy="2163844"/>
            <a:chOff x="981246" y="3128761"/>
            <a:chExt cx="2160000" cy="2163844"/>
          </a:xfrm>
        </p:grpSpPr>
        <p:grpSp>
          <p:nvGrpSpPr>
            <p:cNvPr id="91" name="Grupo 90">
              <a:extLst>
                <a:ext uri="{FF2B5EF4-FFF2-40B4-BE49-F238E27FC236}">
                  <a16:creationId xmlns:a16="http://schemas.microsoft.com/office/drawing/2014/main" id="{C704EAAD-5FA0-4340-B2CB-97B1FF3FE7A9}"/>
                </a:ext>
              </a:extLst>
            </p:cNvPr>
            <p:cNvGrpSpPr/>
            <p:nvPr/>
          </p:nvGrpSpPr>
          <p:grpSpPr>
            <a:xfrm>
              <a:off x="981246" y="3128761"/>
              <a:ext cx="2160000" cy="2155228"/>
              <a:chOff x="1743317" y="3108759"/>
              <a:chExt cx="2160000" cy="2155228"/>
            </a:xfrm>
          </p:grpSpPr>
          <p:sp>
            <p:nvSpPr>
              <p:cNvPr id="103" name="Rectángulo 102">
                <a:extLst>
                  <a:ext uri="{FF2B5EF4-FFF2-40B4-BE49-F238E27FC236}">
                    <a16:creationId xmlns:a16="http://schemas.microsoft.com/office/drawing/2014/main" id="{F1D6F419-067E-4C39-B23C-1CF10CE56CED}"/>
                  </a:ext>
                </a:extLst>
              </p:cNvPr>
              <p:cNvSpPr/>
              <p:nvPr/>
            </p:nvSpPr>
            <p:spPr>
              <a:xfrm>
                <a:off x="1743317" y="310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4" name="Rectángulo 103">
                <a:extLst>
                  <a:ext uri="{FF2B5EF4-FFF2-40B4-BE49-F238E27FC236}">
                    <a16:creationId xmlns:a16="http://schemas.microsoft.com/office/drawing/2014/main" id="{2FD2DA99-6267-4C0D-8137-1DB1F5A29FF1}"/>
                  </a:ext>
                </a:extLst>
              </p:cNvPr>
              <p:cNvSpPr/>
              <p:nvPr/>
            </p:nvSpPr>
            <p:spPr>
              <a:xfrm>
                <a:off x="2103317" y="310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5" name="Rectángulo 104">
                <a:extLst>
                  <a:ext uri="{FF2B5EF4-FFF2-40B4-BE49-F238E27FC236}">
                    <a16:creationId xmlns:a16="http://schemas.microsoft.com/office/drawing/2014/main" id="{DC9FD83D-8EAA-4300-883C-AB3D93E227C0}"/>
                  </a:ext>
                </a:extLst>
              </p:cNvPr>
              <p:cNvSpPr/>
              <p:nvPr/>
            </p:nvSpPr>
            <p:spPr>
              <a:xfrm>
                <a:off x="2463317" y="3108759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6" name="Rectángulo 105">
                <a:extLst>
                  <a:ext uri="{FF2B5EF4-FFF2-40B4-BE49-F238E27FC236}">
                    <a16:creationId xmlns:a16="http://schemas.microsoft.com/office/drawing/2014/main" id="{FC3918C7-BC81-44DC-B528-E5ED965DD010}"/>
                  </a:ext>
                </a:extLst>
              </p:cNvPr>
              <p:cNvSpPr/>
              <p:nvPr/>
            </p:nvSpPr>
            <p:spPr>
              <a:xfrm>
                <a:off x="2823317" y="310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7" name="Rectángulo 106">
                <a:extLst>
                  <a:ext uri="{FF2B5EF4-FFF2-40B4-BE49-F238E27FC236}">
                    <a16:creationId xmlns:a16="http://schemas.microsoft.com/office/drawing/2014/main" id="{6968A3DF-25C2-482F-A649-FB53D3CC4909}"/>
                  </a:ext>
                </a:extLst>
              </p:cNvPr>
              <p:cNvSpPr/>
              <p:nvPr/>
            </p:nvSpPr>
            <p:spPr>
              <a:xfrm>
                <a:off x="3183317" y="310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8" name="Rectángulo 107">
                <a:extLst>
                  <a:ext uri="{FF2B5EF4-FFF2-40B4-BE49-F238E27FC236}">
                    <a16:creationId xmlns:a16="http://schemas.microsoft.com/office/drawing/2014/main" id="{F274954D-1F32-4437-A5A7-E0B55ABBFDA8}"/>
                  </a:ext>
                </a:extLst>
              </p:cNvPr>
              <p:cNvSpPr/>
              <p:nvPr/>
            </p:nvSpPr>
            <p:spPr>
              <a:xfrm>
                <a:off x="3543317" y="310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9" name="Rectángulo 108">
                <a:extLst>
                  <a:ext uri="{FF2B5EF4-FFF2-40B4-BE49-F238E27FC236}">
                    <a16:creationId xmlns:a16="http://schemas.microsoft.com/office/drawing/2014/main" id="{36959A09-8F89-4648-B595-3AB487C22C37}"/>
                  </a:ext>
                </a:extLst>
              </p:cNvPr>
              <p:cNvSpPr/>
              <p:nvPr/>
            </p:nvSpPr>
            <p:spPr>
              <a:xfrm>
                <a:off x="1743317" y="346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10" name="Rectángulo 109">
                <a:extLst>
                  <a:ext uri="{FF2B5EF4-FFF2-40B4-BE49-F238E27FC236}">
                    <a16:creationId xmlns:a16="http://schemas.microsoft.com/office/drawing/2014/main" id="{75156B2E-F50C-4EDB-8CB8-7DBA0866788F}"/>
                  </a:ext>
                </a:extLst>
              </p:cNvPr>
              <p:cNvSpPr/>
              <p:nvPr/>
            </p:nvSpPr>
            <p:spPr>
              <a:xfrm>
                <a:off x="2103317" y="3468759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11" name="Rectángulo 110">
                <a:extLst>
                  <a:ext uri="{FF2B5EF4-FFF2-40B4-BE49-F238E27FC236}">
                    <a16:creationId xmlns:a16="http://schemas.microsoft.com/office/drawing/2014/main" id="{24A6A61F-D588-4087-A484-FAFB1BC131EC}"/>
                  </a:ext>
                </a:extLst>
              </p:cNvPr>
              <p:cNvSpPr/>
              <p:nvPr/>
            </p:nvSpPr>
            <p:spPr>
              <a:xfrm>
                <a:off x="2463317" y="346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12" name="Rectángulo 111">
                <a:extLst>
                  <a:ext uri="{FF2B5EF4-FFF2-40B4-BE49-F238E27FC236}">
                    <a16:creationId xmlns:a16="http://schemas.microsoft.com/office/drawing/2014/main" id="{5A93B1AB-B18B-49AC-9ABB-FE3DE951802C}"/>
                  </a:ext>
                </a:extLst>
              </p:cNvPr>
              <p:cNvSpPr/>
              <p:nvPr/>
            </p:nvSpPr>
            <p:spPr>
              <a:xfrm>
                <a:off x="2823317" y="3468759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13" name="Rectángulo 112">
                <a:extLst>
                  <a:ext uri="{FF2B5EF4-FFF2-40B4-BE49-F238E27FC236}">
                    <a16:creationId xmlns:a16="http://schemas.microsoft.com/office/drawing/2014/main" id="{51889294-FC4E-4CCB-90BC-A9340D9F40AE}"/>
                  </a:ext>
                </a:extLst>
              </p:cNvPr>
              <p:cNvSpPr/>
              <p:nvPr/>
            </p:nvSpPr>
            <p:spPr>
              <a:xfrm>
                <a:off x="3183317" y="346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14" name="Rectángulo 113">
                <a:extLst>
                  <a:ext uri="{FF2B5EF4-FFF2-40B4-BE49-F238E27FC236}">
                    <a16:creationId xmlns:a16="http://schemas.microsoft.com/office/drawing/2014/main" id="{93E8B9F8-AF60-4EA4-9E6F-55E485765D1E}"/>
                  </a:ext>
                </a:extLst>
              </p:cNvPr>
              <p:cNvSpPr/>
              <p:nvPr/>
            </p:nvSpPr>
            <p:spPr>
              <a:xfrm>
                <a:off x="3543317" y="346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15" name="Rectángulo 114">
                <a:extLst>
                  <a:ext uri="{FF2B5EF4-FFF2-40B4-BE49-F238E27FC236}">
                    <a16:creationId xmlns:a16="http://schemas.microsoft.com/office/drawing/2014/main" id="{EA22B30A-38AB-414D-B95B-B404DA214F11}"/>
                  </a:ext>
                </a:extLst>
              </p:cNvPr>
              <p:cNvSpPr/>
              <p:nvPr/>
            </p:nvSpPr>
            <p:spPr>
              <a:xfrm>
                <a:off x="1743317" y="382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16" name="Rectángulo 115">
                <a:extLst>
                  <a:ext uri="{FF2B5EF4-FFF2-40B4-BE49-F238E27FC236}">
                    <a16:creationId xmlns:a16="http://schemas.microsoft.com/office/drawing/2014/main" id="{C90334FA-CB51-459A-9F55-E506B46274E2}"/>
                  </a:ext>
                </a:extLst>
              </p:cNvPr>
              <p:cNvSpPr/>
              <p:nvPr/>
            </p:nvSpPr>
            <p:spPr>
              <a:xfrm>
                <a:off x="2103317" y="382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dirty="0"/>
              </a:p>
            </p:txBody>
          </p:sp>
          <p:sp>
            <p:nvSpPr>
              <p:cNvPr id="117" name="Rectángulo 116">
                <a:extLst>
                  <a:ext uri="{FF2B5EF4-FFF2-40B4-BE49-F238E27FC236}">
                    <a16:creationId xmlns:a16="http://schemas.microsoft.com/office/drawing/2014/main" id="{3C4D6C05-820A-43F3-AC34-3FD7928C3810}"/>
                  </a:ext>
                </a:extLst>
              </p:cNvPr>
              <p:cNvSpPr/>
              <p:nvPr/>
            </p:nvSpPr>
            <p:spPr>
              <a:xfrm>
                <a:off x="2463317" y="3828759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18" name="Rectángulo 117">
                <a:extLst>
                  <a:ext uri="{FF2B5EF4-FFF2-40B4-BE49-F238E27FC236}">
                    <a16:creationId xmlns:a16="http://schemas.microsoft.com/office/drawing/2014/main" id="{13EE9DDE-4660-4767-9F90-1CC6D6E73C56}"/>
                  </a:ext>
                </a:extLst>
              </p:cNvPr>
              <p:cNvSpPr/>
              <p:nvPr/>
            </p:nvSpPr>
            <p:spPr>
              <a:xfrm>
                <a:off x="2823317" y="3828759"/>
                <a:ext cx="360000" cy="360000"/>
              </a:xfrm>
              <a:prstGeom prst="rect">
                <a:avLst/>
              </a:prstGeom>
              <a:solidFill>
                <a:srgbClr val="FF00FF"/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19" name="Rectángulo 118">
                <a:extLst>
                  <a:ext uri="{FF2B5EF4-FFF2-40B4-BE49-F238E27FC236}">
                    <a16:creationId xmlns:a16="http://schemas.microsoft.com/office/drawing/2014/main" id="{57B60674-22C8-494C-A5C1-172EF5E234E6}"/>
                  </a:ext>
                </a:extLst>
              </p:cNvPr>
              <p:cNvSpPr/>
              <p:nvPr/>
            </p:nvSpPr>
            <p:spPr>
              <a:xfrm>
                <a:off x="3183317" y="382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20" name="Rectángulo 119">
                <a:extLst>
                  <a:ext uri="{FF2B5EF4-FFF2-40B4-BE49-F238E27FC236}">
                    <a16:creationId xmlns:a16="http://schemas.microsoft.com/office/drawing/2014/main" id="{1770A983-5FDB-40BF-B7BE-7C32E786F2A5}"/>
                  </a:ext>
                </a:extLst>
              </p:cNvPr>
              <p:cNvSpPr/>
              <p:nvPr/>
            </p:nvSpPr>
            <p:spPr>
              <a:xfrm>
                <a:off x="3543317" y="382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21" name="Rectángulo 120">
                <a:extLst>
                  <a:ext uri="{FF2B5EF4-FFF2-40B4-BE49-F238E27FC236}">
                    <a16:creationId xmlns:a16="http://schemas.microsoft.com/office/drawing/2014/main" id="{EC0CEA08-2401-4102-95B7-92CF1F28F92A}"/>
                  </a:ext>
                </a:extLst>
              </p:cNvPr>
              <p:cNvSpPr/>
              <p:nvPr/>
            </p:nvSpPr>
            <p:spPr>
              <a:xfrm>
                <a:off x="1743317" y="418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22" name="Rectángulo 121">
                <a:extLst>
                  <a:ext uri="{FF2B5EF4-FFF2-40B4-BE49-F238E27FC236}">
                    <a16:creationId xmlns:a16="http://schemas.microsoft.com/office/drawing/2014/main" id="{B942FC15-B894-4705-BDFC-0094AEB9526F}"/>
                  </a:ext>
                </a:extLst>
              </p:cNvPr>
              <p:cNvSpPr/>
              <p:nvPr/>
            </p:nvSpPr>
            <p:spPr>
              <a:xfrm>
                <a:off x="2103317" y="4183987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23" name="Rectángulo 122">
                <a:extLst>
                  <a:ext uri="{FF2B5EF4-FFF2-40B4-BE49-F238E27FC236}">
                    <a16:creationId xmlns:a16="http://schemas.microsoft.com/office/drawing/2014/main" id="{7C5ED432-3998-43B9-B486-75A0B338713A}"/>
                  </a:ext>
                </a:extLst>
              </p:cNvPr>
              <p:cNvSpPr/>
              <p:nvPr/>
            </p:nvSpPr>
            <p:spPr>
              <a:xfrm>
                <a:off x="2463317" y="418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24" name="Rectángulo 123">
                <a:extLst>
                  <a:ext uri="{FF2B5EF4-FFF2-40B4-BE49-F238E27FC236}">
                    <a16:creationId xmlns:a16="http://schemas.microsoft.com/office/drawing/2014/main" id="{E9D603C1-19A0-472B-8234-AC54F129FEB0}"/>
                  </a:ext>
                </a:extLst>
              </p:cNvPr>
              <p:cNvSpPr/>
              <p:nvPr/>
            </p:nvSpPr>
            <p:spPr>
              <a:xfrm>
                <a:off x="2823317" y="418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25" name="Rectángulo 124">
                <a:extLst>
                  <a:ext uri="{FF2B5EF4-FFF2-40B4-BE49-F238E27FC236}">
                    <a16:creationId xmlns:a16="http://schemas.microsoft.com/office/drawing/2014/main" id="{8025A534-4143-4153-A98D-04FF5F0BC02E}"/>
                  </a:ext>
                </a:extLst>
              </p:cNvPr>
              <p:cNvSpPr/>
              <p:nvPr/>
            </p:nvSpPr>
            <p:spPr>
              <a:xfrm>
                <a:off x="3183317" y="418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26" name="Rectángulo 125">
                <a:extLst>
                  <a:ext uri="{FF2B5EF4-FFF2-40B4-BE49-F238E27FC236}">
                    <a16:creationId xmlns:a16="http://schemas.microsoft.com/office/drawing/2014/main" id="{4C98A9AC-C20C-431A-9C12-3EC8FBA175BD}"/>
                  </a:ext>
                </a:extLst>
              </p:cNvPr>
              <p:cNvSpPr/>
              <p:nvPr/>
            </p:nvSpPr>
            <p:spPr>
              <a:xfrm>
                <a:off x="3543317" y="4183987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27" name="Rectángulo 126">
                <a:extLst>
                  <a:ext uri="{FF2B5EF4-FFF2-40B4-BE49-F238E27FC236}">
                    <a16:creationId xmlns:a16="http://schemas.microsoft.com/office/drawing/2014/main" id="{0501A1CF-8C6C-4EAE-B8E0-0914B3511251}"/>
                  </a:ext>
                </a:extLst>
              </p:cNvPr>
              <p:cNvSpPr/>
              <p:nvPr/>
            </p:nvSpPr>
            <p:spPr>
              <a:xfrm>
                <a:off x="1743317" y="454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28" name="Rectángulo 127">
                <a:extLst>
                  <a:ext uri="{FF2B5EF4-FFF2-40B4-BE49-F238E27FC236}">
                    <a16:creationId xmlns:a16="http://schemas.microsoft.com/office/drawing/2014/main" id="{B3269D1F-9576-43EA-81F2-5BBC5C6405AC}"/>
                  </a:ext>
                </a:extLst>
              </p:cNvPr>
              <p:cNvSpPr/>
              <p:nvPr/>
            </p:nvSpPr>
            <p:spPr>
              <a:xfrm>
                <a:off x="2103317" y="454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29" name="Rectángulo 128">
                <a:extLst>
                  <a:ext uri="{FF2B5EF4-FFF2-40B4-BE49-F238E27FC236}">
                    <a16:creationId xmlns:a16="http://schemas.microsoft.com/office/drawing/2014/main" id="{F40E5D8E-A187-445A-802D-C418B48642E3}"/>
                  </a:ext>
                </a:extLst>
              </p:cNvPr>
              <p:cNvSpPr/>
              <p:nvPr/>
            </p:nvSpPr>
            <p:spPr>
              <a:xfrm>
                <a:off x="2463317" y="4543987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30" name="Rectángulo 129">
                <a:extLst>
                  <a:ext uri="{FF2B5EF4-FFF2-40B4-BE49-F238E27FC236}">
                    <a16:creationId xmlns:a16="http://schemas.microsoft.com/office/drawing/2014/main" id="{F04A8D36-9BAF-4686-97B1-8B53811B51E6}"/>
                  </a:ext>
                </a:extLst>
              </p:cNvPr>
              <p:cNvSpPr/>
              <p:nvPr/>
            </p:nvSpPr>
            <p:spPr>
              <a:xfrm>
                <a:off x="2823317" y="4543987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31" name="Rectángulo 130">
                <a:extLst>
                  <a:ext uri="{FF2B5EF4-FFF2-40B4-BE49-F238E27FC236}">
                    <a16:creationId xmlns:a16="http://schemas.microsoft.com/office/drawing/2014/main" id="{971950F9-C6E2-4C6D-9683-AFBE01C2E0F6}"/>
                  </a:ext>
                </a:extLst>
              </p:cNvPr>
              <p:cNvSpPr/>
              <p:nvPr/>
            </p:nvSpPr>
            <p:spPr>
              <a:xfrm>
                <a:off x="3183317" y="454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32" name="Rectángulo 131">
                <a:extLst>
                  <a:ext uri="{FF2B5EF4-FFF2-40B4-BE49-F238E27FC236}">
                    <a16:creationId xmlns:a16="http://schemas.microsoft.com/office/drawing/2014/main" id="{7D247B13-D965-4F54-94F0-5BDC6870B807}"/>
                  </a:ext>
                </a:extLst>
              </p:cNvPr>
              <p:cNvSpPr/>
              <p:nvPr/>
            </p:nvSpPr>
            <p:spPr>
              <a:xfrm>
                <a:off x="3543317" y="454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33" name="Rectángulo 132">
                <a:extLst>
                  <a:ext uri="{FF2B5EF4-FFF2-40B4-BE49-F238E27FC236}">
                    <a16:creationId xmlns:a16="http://schemas.microsoft.com/office/drawing/2014/main" id="{66D7B434-0F46-41A9-A828-03576C619E89}"/>
                  </a:ext>
                </a:extLst>
              </p:cNvPr>
              <p:cNvSpPr/>
              <p:nvPr/>
            </p:nvSpPr>
            <p:spPr>
              <a:xfrm>
                <a:off x="1743317" y="4903987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34" name="Rectángulo 133">
                <a:extLst>
                  <a:ext uri="{FF2B5EF4-FFF2-40B4-BE49-F238E27FC236}">
                    <a16:creationId xmlns:a16="http://schemas.microsoft.com/office/drawing/2014/main" id="{25D35C0C-F160-40B0-AC6E-C873E7E31987}"/>
                  </a:ext>
                </a:extLst>
              </p:cNvPr>
              <p:cNvSpPr/>
              <p:nvPr/>
            </p:nvSpPr>
            <p:spPr>
              <a:xfrm>
                <a:off x="2103317" y="490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35" name="Rectángulo 134">
                <a:extLst>
                  <a:ext uri="{FF2B5EF4-FFF2-40B4-BE49-F238E27FC236}">
                    <a16:creationId xmlns:a16="http://schemas.microsoft.com/office/drawing/2014/main" id="{9D2B49F3-F399-4A07-A20F-67D5AFBF658A}"/>
                  </a:ext>
                </a:extLst>
              </p:cNvPr>
              <p:cNvSpPr/>
              <p:nvPr/>
            </p:nvSpPr>
            <p:spPr>
              <a:xfrm>
                <a:off x="2463317" y="490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36" name="Rectángulo 135">
                <a:extLst>
                  <a:ext uri="{FF2B5EF4-FFF2-40B4-BE49-F238E27FC236}">
                    <a16:creationId xmlns:a16="http://schemas.microsoft.com/office/drawing/2014/main" id="{BC32EDA6-2737-4ED5-A981-622A2FB970B0}"/>
                  </a:ext>
                </a:extLst>
              </p:cNvPr>
              <p:cNvSpPr/>
              <p:nvPr/>
            </p:nvSpPr>
            <p:spPr>
              <a:xfrm>
                <a:off x="2823317" y="490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37" name="Rectángulo 136">
                <a:extLst>
                  <a:ext uri="{FF2B5EF4-FFF2-40B4-BE49-F238E27FC236}">
                    <a16:creationId xmlns:a16="http://schemas.microsoft.com/office/drawing/2014/main" id="{54572D22-E43E-49F2-A43C-9653019C50D2}"/>
                  </a:ext>
                </a:extLst>
              </p:cNvPr>
              <p:cNvSpPr/>
              <p:nvPr/>
            </p:nvSpPr>
            <p:spPr>
              <a:xfrm>
                <a:off x="3183317" y="490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38" name="Rectángulo 137">
                <a:extLst>
                  <a:ext uri="{FF2B5EF4-FFF2-40B4-BE49-F238E27FC236}">
                    <a16:creationId xmlns:a16="http://schemas.microsoft.com/office/drawing/2014/main" id="{72D5C7E7-5200-4D32-B6AD-389E932F63F7}"/>
                  </a:ext>
                </a:extLst>
              </p:cNvPr>
              <p:cNvSpPr/>
              <p:nvPr/>
            </p:nvSpPr>
            <p:spPr>
              <a:xfrm>
                <a:off x="3543317" y="4903987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p:sp>
          <p:nvSpPr>
            <p:cNvPr id="92" name="CuadroTexto 91">
              <a:extLst>
                <a:ext uri="{FF2B5EF4-FFF2-40B4-BE49-F238E27FC236}">
                  <a16:creationId xmlns:a16="http://schemas.microsoft.com/office/drawing/2014/main" id="{817BA471-56E1-4937-A214-BF906D862DCF}"/>
                </a:ext>
              </a:extLst>
            </p:cNvPr>
            <p:cNvSpPr txBox="1"/>
            <p:nvPr/>
          </p:nvSpPr>
          <p:spPr>
            <a:xfrm>
              <a:off x="1369342" y="3489448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3E8B8129-3E4D-4C5D-B6EC-03A7FAF47C68}"/>
                </a:ext>
              </a:extLst>
            </p:cNvPr>
            <p:cNvSpPr txBox="1"/>
            <p:nvPr/>
          </p:nvSpPr>
          <p:spPr>
            <a:xfrm>
              <a:off x="2086079" y="3489448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94" name="CuadroTexto 93">
              <a:extLst>
                <a:ext uri="{FF2B5EF4-FFF2-40B4-BE49-F238E27FC236}">
                  <a16:creationId xmlns:a16="http://schemas.microsoft.com/office/drawing/2014/main" id="{CFAFEE96-609A-4DC5-9B43-3FBD0EEC3048}"/>
                </a:ext>
              </a:extLst>
            </p:cNvPr>
            <p:cNvSpPr txBox="1"/>
            <p:nvPr/>
          </p:nvSpPr>
          <p:spPr>
            <a:xfrm>
              <a:off x="1728892" y="3844095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7CB5F3CE-01D2-4E26-9AEA-120A236AC29D}"/>
                </a:ext>
              </a:extLst>
            </p:cNvPr>
            <p:cNvSpPr txBox="1"/>
            <p:nvPr/>
          </p:nvSpPr>
          <p:spPr>
            <a:xfrm>
              <a:off x="2081373" y="3858780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96" name="CuadroTexto 95">
              <a:extLst>
                <a:ext uri="{FF2B5EF4-FFF2-40B4-BE49-F238E27FC236}">
                  <a16:creationId xmlns:a16="http://schemas.microsoft.com/office/drawing/2014/main" id="{59B31022-21A9-463D-9AB5-5B76D271BCD5}"/>
                </a:ext>
              </a:extLst>
            </p:cNvPr>
            <p:cNvSpPr txBox="1"/>
            <p:nvPr/>
          </p:nvSpPr>
          <p:spPr>
            <a:xfrm>
              <a:off x="1361373" y="4211180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C0125EEE-A45C-4D79-A3D5-1FFD14FE6914}"/>
                </a:ext>
              </a:extLst>
            </p:cNvPr>
            <p:cNvSpPr txBox="1"/>
            <p:nvPr/>
          </p:nvSpPr>
          <p:spPr>
            <a:xfrm>
              <a:off x="1726641" y="4553184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13172806-2D14-4387-91FB-AB5C89114C3D}"/>
                </a:ext>
              </a:extLst>
            </p:cNvPr>
            <p:cNvSpPr txBox="1"/>
            <p:nvPr/>
          </p:nvSpPr>
          <p:spPr>
            <a:xfrm>
              <a:off x="2089376" y="4544638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5FF6CD9C-514A-483C-AAB9-88799E5F65C8}"/>
                </a:ext>
              </a:extLst>
            </p:cNvPr>
            <p:cNvSpPr txBox="1"/>
            <p:nvPr/>
          </p:nvSpPr>
          <p:spPr>
            <a:xfrm>
              <a:off x="2818918" y="4220512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100" name="CuadroTexto 99">
              <a:extLst>
                <a:ext uri="{FF2B5EF4-FFF2-40B4-BE49-F238E27FC236}">
                  <a16:creationId xmlns:a16="http://schemas.microsoft.com/office/drawing/2014/main" id="{3FB1A1E3-9FD2-498B-A7D9-F838E16DC68F}"/>
                </a:ext>
              </a:extLst>
            </p:cNvPr>
            <p:cNvSpPr txBox="1"/>
            <p:nvPr/>
          </p:nvSpPr>
          <p:spPr>
            <a:xfrm>
              <a:off x="1741104" y="3144338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45392D36-063E-46B7-A8E4-5C658A3ED5F1}"/>
                </a:ext>
              </a:extLst>
            </p:cNvPr>
            <p:cNvSpPr txBox="1"/>
            <p:nvPr/>
          </p:nvSpPr>
          <p:spPr>
            <a:xfrm>
              <a:off x="2811531" y="4923273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FC95F0F8-B49F-44E2-87F9-DA9A55601271}"/>
                </a:ext>
              </a:extLst>
            </p:cNvPr>
            <p:cNvSpPr txBox="1"/>
            <p:nvPr/>
          </p:nvSpPr>
          <p:spPr>
            <a:xfrm>
              <a:off x="1016763" y="4913970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</p:grpSp>
      <p:grpSp>
        <p:nvGrpSpPr>
          <p:cNvPr id="139" name="Grupo 138">
            <a:extLst>
              <a:ext uri="{FF2B5EF4-FFF2-40B4-BE49-F238E27FC236}">
                <a16:creationId xmlns:a16="http://schemas.microsoft.com/office/drawing/2014/main" id="{EFD7884F-2F17-42AF-B96A-C849B0B1055F}"/>
              </a:ext>
            </a:extLst>
          </p:cNvPr>
          <p:cNvGrpSpPr/>
          <p:nvPr/>
        </p:nvGrpSpPr>
        <p:grpSpPr>
          <a:xfrm>
            <a:off x="8227832" y="2032452"/>
            <a:ext cx="360000" cy="360000"/>
            <a:chOff x="6251944" y="2817628"/>
            <a:chExt cx="360000" cy="360000"/>
          </a:xfrm>
        </p:grpSpPr>
        <p:sp>
          <p:nvSpPr>
            <p:cNvPr id="140" name="Elipse 139">
              <a:extLst>
                <a:ext uri="{FF2B5EF4-FFF2-40B4-BE49-F238E27FC236}">
                  <a16:creationId xmlns:a16="http://schemas.microsoft.com/office/drawing/2014/main" id="{F4F9A695-5D09-4BFC-A8D7-355277398AC2}"/>
                </a:ext>
              </a:extLst>
            </p:cNvPr>
            <p:cNvSpPr/>
            <p:nvPr/>
          </p:nvSpPr>
          <p:spPr>
            <a:xfrm>
              <a:off x="6251944" y="2817628"/>
              <a:ext cx="360000" cy="360000"/>
            </a:xfrm>
            <a:prstGeom prst="ellipse">
              <a:avLst/>
            </a:prstGeom>
            <a:noFill/>
            <a:ln w="28575">
              <a:solidFill>
                <a:srgbClr val="313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41" name="Conector recto 140">
              <a:extLst>
                <a:ext uri="{FF2B5EF4-FFF2-40B4-BE49-F238E27FC236}">
                  <a16:creationId xmlns:a16="http://schemas.microsoft.com/office/drawing/2014/main" id="{46743724-9363-4641-9B80-988C1653BD0E}"/>
                </a:ext>
              </a:extLst>
            </p:cNvPr>
            <p:cNvCxnSpPr>
              <a:stCxn id="140" idx="1"/>
              <a:endCxn id="140" idx="5"/>
            </p:cNvCxnSpPr>
            <p:nvPr/>
          </p:nvCxnSpPr>
          <p:spPr>
            <a:xfrm>
              <a:off x="6304665" y="2870349"/>
              <a:ext cx="254558" cy="254558"/>
            </a:xfrm>
            <a:prstGeom prst="line">
              <a:avLst/>
            </a:prstGeom>
            <a:ln w="28575"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recto 141">
              <a:extLst>
                <a:ext uri="{FF2B5EF4-FFF2-40B4-BE49-F238E27FC236}">
                  <a16:creationId xmlns:a16="http://schemas.microsoft.com/office/drawing/2014/main" id="{B845718E-EE49-4DAF-97E4-8EF666ED3EAD}"/>
                </a:ext>
              </a:extLst>
            </p:cNvPr>
            <p:cNvCxnSpPr/>
            <p:nvPr/>
          </p:nvCxnSpPr>
          <p:spPr>
            <a:xfrm flipH="1">
              <a:off x="6304665" y="2864170"/>
              <a:ext cx="255600" cy="255600"/>
            </a:xfrm>
            <a:prstGeom prst="line">
              <a:avLst/>
            </a:prstGeom>
            <a:ln w="28575"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CuadroTexto 142">
            <a:extLst>
              <a:ext uri="{FF2B5EF4-FFF2-40B4-BE49-F238E27FC236}">
                <a16:creationId xmlns:a16="http://schemas.microsoft.com/office/drawing/2014/main" id="{5A0E4203-7E2E-416B-9596-A22871F35587}"/>
              </a:ext>
            </a:extLst>
          </p:cNvPr>
          <p:cNvSpPr txBox="1"/>
          <p:nvPr/>
        </p:nvSpPr>
        <p:spPr>
          <a:xfrm>
            <a:off x="8676000" y="3335254"/>
            <a:ext cx="3017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b="1" spc="300" dirty="0">
                <a:solidFill>
                  <a:srgbClr val="313131"/>
                </a:solidFill>
              </a:rPr>
              <a:t>IMAGEN BINARIA</a:t>
            </a:r>
          </a:p>
          <a:p>
            <a:pPr algn="ctr"/>
            <a:r>
              <a:rPr lang="es-CL" sz="1600" b="1" spc="300" dirty="0">
                <a:solidFill>
                  <a:srgbClr val="313131"/>
                </a:solidFill>
              </a:rPr>
              <a:t>NORMALIZADA</a:t>
            </a:r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9ECEC151-D9D5-4D62-801D-13D38E6B786F}"/>
              </a:ext>
            </a:extLst>
          </p:cNvPr>
          <p:cNvSpPr txBox="1"/>
          <p:nvPr/>
        </p:nvSpPr>
        <p:spPr>
          <a:xfrm>
            <a:off x="6477623" y="2856870"/>
            <a:ext cx="142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b="1" spc="300" dirty="0">
                <a:solidFill>
                  <a:srgbClr val="313131"/>
                </a:solidFill>
              </a:rPr>
              <a:t>KERNEL</a:t>
            </a:r>
          </a:p>
        </p:txBody>
      </p:sp>
      <p:grpSp>
        <p:nvGrpSpPr>
          <p:cNvPr id="145" name="Grupo 144">
            <a:extLst>
              <a:ext uri="{FF2B5EF4-FFF2-40B4-BE49-F238E27FC236}">
                <a16:creationId xmlns:a16="http://schemas.microsoft.com/office/drawing/2014/main" id="{E59D277A-39CF-42CF-8E4B-21354FBDBCB8}"/>
              </a:ext>
            </a:extLst>
          </p:cNvPr>
          <p:cNvGrpSpPr/>
          <p:nvPr/>
        </p:nvGrpSpPr>
        <p:grpSpPr>
          <a:xfrm>
            <a:off x="6549209" y="1660255"/>
            <a:ext cx="1242116" cy="1089193"/>
            <a:chOff x="4718219" y="3750384"/>
            <a:chExt cx="1242116" cy="1089193"/>
          </a:xfrm>
        </p:grpSpPr>
        <p:grpSp>
          <p:nvGrpSpPr>
            <p:cNvPr id="146" name="Grupo 145">
              <a:extLst>
                <a:ext uri="{FF2B5EF4-FFF2-40B4-BE49-F238E27FC236}">
                  <a16:creationId xmlns:a16="http://schemas.microsoft.com/office/drawing/2014/main" id="{E7EE5A92-2042-430D-A8D5-81A7F72D18DF}"/>
                </a:ext>
              </a:extLst>
            </p:cNvPr>
            <p:cNvGrpSpPr/>
            <p:nvPr/>
          </p:nvGrpSpPr>
          <p:grpSpPr>
            <a:xfrm>
              <a:off x="4818177" y="3755050"/>
              <a:ext cx="1080000" cy="1080000"/>
              <a:chOff x="1980824" y="2895003"/>
              <a:chExt cx="1080000" cy="1080000"/>
            </a:xfrm>
          </p:grpSpPr>
          <p:sp>
            <p:nvSpPr>
              <p:cNvPr id="156" name="Rectángulo 155">
                <a:extLst>
                  <a:ext uri="{FF2B5EF4-FFF2-40B4-BE49-F238E27FC236}">
                    <a16:creationId xmlns:a16="http://schemas.microsoft.com/office/drawing/2014/main" id="{982DC721-09D5-48BF-9DCE-2AE17ED2313E}"/>
                  </a:ext>
                </a:extLst>
              </p:cNvPr>
              <p:cNvSpPr/>
              <p:nvPr/>
            </p:nvSpPr>
            <p:spPr>
              <a:xfrm>
                <a:off x="1980824" y="289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57" name="Rectángulo 156">
                <a:extLst>
                  <a:ext uri="{FF2B5EF4-FFF2-40B4-BE49-F238E27FC236}">
                    <a16:creationId xmlns:a16="http://schemas.microsoft.com/office/drawing/2014/main" id="{CD566DF3-F4D8-4568-AE1C-DCE635135E89}"/>
                  </a:ext>
                </a:extLst>
              </p:cNvPr>
              <p:cNvSpPr/>
              <p:nvPr/>
            </p:nvSpPr>
            <p:spPr>
              <a:xfrm>
                <a:off x="2340824" y="289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58" name="Rectángulo 157">
                <a:extLst>
                  <a:ext uri="{FF2B5EF4-FFF2-40B4-BE49-F238E27FC236}">
                    <a16:creationId xmlns:a16="http://schemas.microsoft.com/office/drawing/2014/main" id="{B3A57F5C-FCD7-4976-824E-B1DAE2172CEE}"/>
                  </a:ext>
                </a:extLst>
              </p:cNvPr>
              <p:cNvSpPr/>
              <p:nvPr/>
            </p:nvSpPr>
            <p:spPr>
              <a:xfrm>
                <a:off x="2700824" y="289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59" name="Rectángulo 158">
                <a:extLst>
                  <a:ext uri="{FF2B5EF4-FFF2-40B4-BE49-F238E27FC236}">
                    <a16:creationId xmlns:a16="http://schemas.microsoft.com/office/drawing/2014/main" id="{9077D3C2-3918-4FDF-846A-A3C32ABAB74A}"/>
                  </a:ext>
                </a:extLst>
              </p:cNvPr>
              <p:cNvSpPr/>
              <p:nvPr/>
            </p:nvSpPr>
            <p:spPr>
              <a:xfrm>
                <a:off x="1980824" y="325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60" name="Rectángulo 159">
                <a:extLst>
                  <a:ext uri="{FF2B5EF4-FFF2-40B4-BE49-F238E27FC236}">
                    <a16:creationId xmlns:a16="http://schemas.microsoft.com/office/drawing/2014/main" id="{030EC6AA-7286-45BF-A5FA-C7D760A37F17}"/>
                  </a:ext>
                </a:extLst>
              </p:cNvPr>
              <p:cNvSpPr/>
              <p:nvPr/>
            </p:nvSpPr>
            <p:spPr>
              <a:xfrm>
                <a:off x="2340824" y="325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61" name="Rectángulo 160">
                <a:extLst>
                  <a:ext uri="{FF2B5EF4-FFF2-40B4-BE49-F238E27FC236}">
                    <a16:creationId xmlns:a16="http://schemas.microsoft.com/office/drawing/2014/main" id="{196B6C8E-C07D-4E14-89A9-F429FAFE7DEE}"/>
                  </a:ext>
                </a:extLst>
              </p:cNvPr>
              <p:cNvSpPr/>
              <p:nvPr/>
            </p:nvSpPr>
            <p:spPr>
              <a:xfrm>
                <a:off x="2700824" y="325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62" name="Rectángulo 161">
                <a:extLst>
                  <a:ext uri="{FF2B5EF4-FFF2-40B4-BE49-F238E27FC236}">
                    <a16:creationId xmlns:a16="http://schemas.microsoft.com/office/drawing/2014/main" id="{057C0B9D-F892-4BCC-8B11-758104332799}"/>
                  </a:ext>
                </a:extLst>
              </p:cNvPr>
              <p:cNvSpPr/>
              <p:nvPr/>
            </p:nvSpPr>
            <p:spPr>
              <a:xfrm>
                <a:off x="1980824" y="361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63" name="Rectángulo 162">
                <a:extLst>
                  <a:ext uri="{FF2B5EF4-FFF2-40B4-BE49-F238E27FC236}">
                    <a16:creationId xmlns:a16="http://schemas.microsoft.com/office/drawing/2014/main" id="{3D854DC6-E888-4718-B057-4CF5789B8B98}"/>
                  </a:ext>
                </a:extLst>
              </p:cNvPr>
              <p:cNvSpPr/>
              <p:nvPr/>
            </p:nvSpPr>
            <p:spPr>
              <a:xfrm>
                <a:off x="2340824" y="361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64" name="Rectángulo 163">
                <a:extLst>
                  <a:ext uri="{FF2B5EF4-FFF2-40B4-BE49-F238E27FC236}">
                    <a16:creationId xmlns:a16="http://schemas.microsoft.com/office/drawing/2014/main" id="{10D85C67-5ABD-4AB9-8CCC-300796E6289E}"/>
                  </a:ext>
                </a:extLst>
              </p:cNvPr>
              <p:cNvSpPr/>
              <p:nvPr/>
            </p:nvSpPr>
            <p:spPr>
              <a:xfrm>
                <a:off x="2700824" y="361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p:sp>
          <p:nvSpPr>
            <p:cNvPr id="147" name="CuadroTexto 146">
              <a:extLst>
                <a:ext uri="{FF2B5EF4-FFF2-40B4-BE49-F238E27FC236}">
                  <a16:creationId xmlns:a16="http://schemas.microsoft.com/office/drawing/2014/main" id="{C19C613D-0D98-4E59-9193-D1746B6AD845}"/>
                </a:ext>
              </a:extLst>
            </p:cNvPr>
            <p:cNvSpPr txBox="1"/>
            <p:nvPr/>
          </p:nvSpPr>
          <p:spPr>
            <a:xfrm>
              <a:off x="4851078" y="3750384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148" name="CuadroTexto 147">
              <a:extLst>
                <a:ext uri="{FF2B5EF4-FFF2-40B4-BE49-F238E27FC236}">
                  <a16:creationId xmlns:a16="http://schemas.microsoft.com/office/drawing/2014/main" id="{AFA9F37A-40D8-4390-9748-8F7F02F84327}"/>
                </a:ext>
              </a:extLst>
            </p:cNvPr>
            <p:cNvSpPr txBox="1"/>
            <p:nvPr/>
          </p:nvSpPr>
          <p:spPr>
            <a:xfrm>
              <a:off x="5204112" y="3750384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149" name="CuadroTexto 148">
              <a:extLst>
                <a:ext uri="{FF2B5EF4-FFF2-40B4-BE49-F238E27FC236}">
                  <a16:creationId xmlns:a16="http://schemas.microsoft.com/office/drawing/2014/main" id="{244F15E1-65C2-4A0A-9D91-FF824CB3144A}"/>
                </a:ext>
              </a:extLst>
            </p:cNvPr>
            <p:cNvSpPr txBox="1"/>
            <p:nvPr/>
          </p:nvSpPr>
          <p:spPr>
            <a:xfrm>
              <a:off x="5558304" y="3750384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150" name="CuadroTexto 149">
              <a:extLst>
                <a:ext uri="{FF2B5EF4-FFF2-40B4-BE49-F238E27FC236}">
                  <a16:creationId xmlns:a16="http://schemas.microsoft.com/office/drawing/2014/main" id="{866D0C9D-039B-423C-B724-6BA7F76D001B}"/>
                </a:ext>
              </a:extLst>
            </p:cNvPr>
            <p:cNvSpPr txBox="1"/>
            <p:nvPr/>
          </p:nvSpPr>
          <p:spPr>
            <a:xfrm>
              <a:off x="5093181" y="4461351"/>
              <a:ext cx="521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D889BCD1-E924-46E6-9279-0A661EC9F07B}"/>
                </a:ext>
              </a:extLst>
            </p:cNvPr>
            <p:cNvSpPr txBox="1"/>
            <p:nvPr/>
          </p:nvSpPr>
          <p:spPr>
            <a:xfrm>
              <a:off x="4846273" y="4105579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152" name="CuadroTexto 151">
              <a:extLst>
                <a:ext uri="{FF2B5EF4-FFF2-40B4-BE49-F238E27FC236}">
                  <a16:creationId xmlns:a16="http://schemas.microsoft.com/office/drawing/2014/main" id="{7C9C9493-BD97-47AA-8656-2F4C6B32FB7B}"/>
                </a:ext>
              </a:extLst>
            </p:cNvPr>
            <p:cNvSpPr txBox="1"/>
            <p:nvPr/>
          </p:nvSpPr>
          <p:spPr>
            <a:xfrm>
              <a:off x="5198304" y="4110384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153" name="CuadroTexto 152">
              <a:extLst>
                <a:ext uri="{FF2B5EF4-FFF2-40B4-BE49-F238E27FC236}">
                  <a16:creationId xmlns:a16="http://schemas.microsoft.com/office/drawing/2014/main" id="{DBF4B908-9775-4B49-A6D0-E28D867C6C52}"/>
                </a:ext>
              </a:extLst>
            </p:cNvPr>
            <p:cNvSpPr txBox="1"/>
            <p:nvPr/>
          </p:nvSpPr>
          <p:spPr>
            <a:xfrm>
              <a:off x="5558304" y="4119716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154" name="CuadroTexto 153">
              <a:extLst>
                <a:ext uri="{FF2B5EF4-FFF2-40B4-BE49-F238E27FC236}">
                  <a16:creationId xmlns:a16="http://schemas.microsoft.com/office/drawing/2014/main" id="{97F5D4CD-E194-4638-8FF6-49FD1C715B8F}"/>
                </a:ext>
              </a:extLst>
            </p:cNvPr>
            <p:cNvSpPr txBox="1"/>
            <p:nvPr/>
          </p:nvSpPr>
          <p:spPr>
            <a:xfrm>
              <a:off x="5438896" y="4456685"/>
              <a:ext cx="521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155" name="CuadroTexto 154">
              <a:extLst>
                <a:ext uri="{FF2B5EF4-FFF2-40B4-BE49-F238E27FC236}">
                  <a16:creationId xmlns:a16="http://schemas.microsoft.com/office/drawing/2014/main" id="{E58C83C8-C77E-4377-BB43-C034D0C410FE}"/>
                </a:ext>
              </a:extLst>
            </p:cNvPr>
            <p:cNvSpPr txBox="1"/>
            <p:nvPr/>
          </p:nvSpPr>
          <p:spPr>
            <a:xfrm>
              <a:off x="4718219" y="4470245"/>
              <a:ext cx="521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CuadroTexto 164">
                <a:extLst>
                  <a:ext uri="{FF2B5EF4-FFF2-40B4-BE49-F238E27FC236}">
                    <a16:creationId xmlns:a16="http://schemas.microsoft.com/office/drawing/2014/main" id="{E8069C04-0D62-4C3B-B027-1D50863D03E5}"/>
                  </a:ext>
                </a:extLst>
              </p:cNvPr>
              <p:cNvSpPr txBox="1"/>
              <p:nvPr/>
            </p:nvSpPr>
            <p:spPr>
              <a:xfrm>
                <a:off x="6990670" y="4697577"/>
                <a:ext cx="4458015" cy="8095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sub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)∙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65" name="CuadroTexto 164">
                <a:extLst>
                  <a:ext uri="{FF2B5EF4-FFF2-40B4-BE49-F238E27FC236}">
                    <a16:creationId xmlns:a16="http://schemas.microsoft.com/office/drawing/2014/main" id="{E8069C04-0D62-4C3B-B027-1D50863D0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670" y="4697577"/>
                <a:ext cx="4458015" cy="809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uadroTexto 81">
                <a:extLst>
                  <a:ext uri="{FF2B5EF4-FFF2-40B4-BE49-F238E27FC236}">
                    <a16:creationId xmlns:a16="http://schemas.microsoft.com/office/drawing/2014/main" id="{8405C076-8449-452D-963B-2FFB39AABC65}"/>
                  </a:ext>
                </a:extLst>
              </p:cNvPr>
              <p:cNvSpPr txBox="1"/>
              <p:nvPr/>
            </p:nvSpPr>
            <p:spPr>
              <a:xfrm>
                <a:off x="6114083" y="1828435"/>
                <a:ext cx="408766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82" name="CuadroTexto 81">
                <a:extLst>
                  <a:ext uri="{FF2B5EF4-FFF2-40B4-BE49-F238E27FC236}">
                    <a16:creationId xmlns:a16="http://schemas.microsoft.com/office/drawing/2014/main" id="{8405C076-8449-452D-963B-2FFB39AAB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083" y="1828435"/>
                <a:ext cx="408766" cy="6938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323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ctor recto 15"/>
          <p:cNvCxnSpPr/>
          <p:nvPr/>
        </p:nvCxnSpPr>
        <p:spPr>
          <a:xfrm>
            <a:off x="644879" y="2319498"/>
            <a:ext cx="45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E37FEC-3600-4F2F-9D2B-4DB88441F937}"/>
              </a:ext>
            </a:extLst>
          </p:cNvPr>
          <p:cNvSpPr txBox="1"/>
          <p:nvPr/>
        </p:nvSpPr>
        <p:spPr>
          <a:xfrm>
            <a:off x="551629" y="2772569"/>
            <a:ext cx="5873233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filtro se trata de una matriz denominada KERNEL o MASK que produce un cambio en la imagen al ser convolucionada con esta.</a:t>
            </a:r>
          </a:p>
          <a:p>
            <a:pPr>
              <a:lnSpc>
                <a:spcPct val="150000"/>
              </a:lnSpc>
            </a:pPr>
            <a:endParaRPr lang="es-CL" b="1" dirty="0">
              <a:solidFill>
                <a:srgbClr val="4747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efecto del filtro estará dado principalmente por los valores del KERNEL por la operación empleada.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2F679D4-E112-4B0F-AE12-205C026F283E}"/>
              </a:ext>
            </a:extLst>
          </p:cNvPr>
          <p:cNvSpPr txBox="1"/>
          <p:nvPr/>
        </p:nvSpPr>
        <p:spPr>
          <a:xfrm>
            <a:off x="551630" y="1734723"/>
            <a:ext cx="5139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FILTROS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20216B9-536E-4503-B38B-C93D3F18A314}"/>
              </a:ext>
            </a:extLst>
          </p:cNvPr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grpSp>
        <p:nvGrpSpPr>
          <p:cNvPr id="90" name="Grupo 89">
            <a:extLst>
              <a:ext uri="{FF2B5EF4-FFF2-40B4-BE49-F238E27FC236}">
                <a16:creationId xmlns:a16="http://schemas.microsoft.com/office/drawing/2014/main" id="{546929B2-1003-4A13-9080-5FDF6A9D2019}"/>
              </a:ext>
            </a:extLst>
          </p:cNvPr>
          <p:cNvGrpSpPr/>
          <p:nvPr/>
        </p:nvGrpSpPr>
        <p:grpSpPr>
          <a:xfrm>
            <a:off x="9086657" y="1113101"/>
            <a:ext cx="2160000" cy="2155228"/>
            <a:chOff x="981246" y="3128761"/>
            <a:chExt cx="2160000" cy="2155228"/>
          </a:xfrm>
        </p:grpSpPr>
        <p:grpSp>
          <p:nvGrpSpPr>
            <p:cNvPr id="91" name="Grupo 90">
              <a:extLst>
                <a:ext uri="{FF2B5EF4-FFF2-40B4-BE49-F238E27FC236}">
                  <a16:creationId xmlns:a16="http://schemas.microsoft.com/office/drawing/2014/main" id="{C704EAAD-5FA0-4340-B2CB-97B1FF3FE7A9}"/>
                </a:ext>
              </a:extLst>
            </p:cNvPr>
            <p:cNvGrpSpPr/>
            <p:nvPr/>
          </p:nvGrpSpPr>
          <p:grpSpPr>
            <a:xfrm>
              <a:off x="981246" y="3128761"/>
              <a:ext cx="2160000" cy="2155228"/>
              <a:chOff x="1743317" y="3108759"/>
              <a:chExt cx="2160000" cy="2155228"/>
            </a:xfrm>
          </p:grpSpPr>
          <p:sp>
            <p:nvSpPr>
              <p:cNvPr id="103" name="Rectángulo 102">
                <a:extLst>
                  <a:ext uri="{FF2B5EF4-FFF2-40B4-BE49-F238E27FC236}">
                    <a16:creationId xmlns:a16="http://schemas.microsoft.com/office/drawing/2014/main" id="{F1D6F419-067E-4C39-B23C-1CF10CE56CED}"/>
                  </a:ext>
                </a:extLst>
              </p:cNvPr>
              <p:cNvSpPr/>
              <p:nvPr/>
            </p:nvSpPr>
            <p:spPr>
              <a:xfrm>
                <a:off x="1743317" y="310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4" name="Rectángulo 103">
                <a:extLst>
                  <a:ext uri="{FF2B5EF4-FFF2-40B4-BE49-F238E27FC236}">
                    <a16:creationId xmlns:a16="http://schemas.microsoft.com/office/drawing/2014/main" id="{2FD2DA99-6267-4C0D-8137-1DB1F5A29FF1}"/>
                  </a:ext>
                </a:extLst>
              </p:cNvPr>
              <p:cNvSpPr/>
              <p:nvPr/>
            </p:nvSpPr>
            <p:spPr>
              <a:xfrm>
                <a:off x="2103317" y="310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5" name="Rectángulo 104">
                <a:extLst>
                  <a:ext uri="{FF2B5EF4-FFF2-40B4-BE49-F238E27FC236}">
                    <a16:creationId xmlns:a16="http://schemas.microsoft.com/office/drawing/2014/main" id="{DC9FD83D-8EAA-4300-883C-AB3D93E227C0}"/>
                  </a:ext>
                </a:extLst>
              </p:cNvPr>
              <p:cNvSpPr/>
              <p:nvPr/>
            </p:nvSpPr>
            <p:spPr>
              <a:xfrm>
                <a:off x="2463317" y="3108759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6" name="Rectángulo 105">
                <a:extLst>
                  <a:ext uri="{FF2B5EF4-FFF2-40B4-BE49-F238E27FC236}">
                    <a16:creationId xmlns:a16="http://schemas.microsoft.com/office/drawing/2014/main" id="{FC3918C7-BC81-44DC-B528-E5ED965DD010}"/>
                  </a:ext>
                </a:extLst>
              </p:cNvPr>
              <p:cNvSpPr/>
              <p:nvPr/>
            </p:nvSpPr>
            <p:spPr>
              <a:xfrm>
                <a:off x="2823317" y="310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7" name="Rectángulo 106">
                <a:extLst>
                  <a:ext uri="{FF2B5EF4-FFF2-40B4-BE49-F238E27FC236}">
                    <a16:creationId xmlns:a16="http://schemas.microsoft.com/office/drawing/2014/main" id="{6968A3DF-25C2-482F-A649-FB53D3CC4909}"/>
                  </a:ext>
                </a:extLst>
              </p:cNvPr>
              <p:cNvSpPr/>
              <p:nvPr/>
            </p:nvSpPr>
            <p:spPr>
              <a:xfrm>
                <a:off x="3183317" y="310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8" name="Rectángulo 107">
                <a:extLst>
                  <a:ext uri="{FF2B5EF4-FFF2-40B4-BE49-F238E27FC236}">
                    <a16:creationId xmlns:a16="http://schemas.microsoft.com/office/drawing/2014/main" id="{F274954D-1F32-4437-A5A7-E0B55ABBFDA8}"/>
                  </a:ext>
                </a:extLst>
              </p:cNvPr>
              <p:cNvSpPr/>
              <p:nvPr/>
            </p:nvSpPr>
            <p:spPr>
              <a:xfrm>
                <a:off x="3543317" y="310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9" name="Rectángulo 108">
                <a:extLst>
                  <a:ext uri="{FF2B5EF4-FFF2-40B4-BE49-F238E27FC236}">
                    <a16:creationId xmlns:a16="http://schemas.microsoft.com/office/drawing/2014/main" id="{36959A09-8F89-4648-B595-3AB487C22C37}"/>
                  </a:ext>
                </a:extLst>
              </p:cNvPr>
              <p:cNvSpPr/>
              <p:nvPr/>
            </p:nvSpPr>
            <p:spPr>
              <a:xfrm>
                <a:off x="1743317" y="346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10" name="Rectángulo 109">
                <a:extLst>
                  <a:ext uri="{FF2B5EF4-FFF2-40B4-BE49-F238E27FC236}">
                    <a16:creationId xmlns:a16="http://schemas.microsoft.com/office/drawing/2014/main" id="{75156B2E-F50C-4EDB-8CB8-7DBA0866788F}"/>
                  </a:ext>
                </a:extLst>
              </p:cNvPr>
              <p:cNvSpPr/>
              <p:nvPr/>
            </p:nvSpPr>
            <p:spPr>
              <a:xfrm>
                <a:off x="2103317" y="3468759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11" name="Rectángulo 110">
                <a:extLst>
                  <a:ext uri="{FF2B5EF4-FFF2-40B4-BE49-F238E27FC236}">
                    <a16:creationId xmlns:a16="http://schemas.microsoft.com/office/drawing/2014/main" id="{24A6A61F-D588-4087-A484-FAFB1BC131EC}"/>
                  </a:ext>
                </a:extLst>
              </p:cNvPr>
              <p:cNvSpPr/>
              <p:nvPr/>
            </p:nvSpPr>
            <p:spPr>
              <a:xfrm>
                <a:off x="2463317" y="346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12" name="Rectángulo 111">
                <a:extLst>
                  <a:ext uri="{FF2B5EF4-FFF2-40B4-BE49-F238E27FC236}">
                    <a16:creationId xmlns:a16="http://schemas.microsoft.com/office/drawing/2014/main" id="{5A93B1AB-B18B-49AC-9ABB-FE3DE951802C}"/>
                  </a:ext>
                </a:extLst>
              </p:cNvPr>
              <p:cNvSpPr/>
              <p:nvPr/>
            </p:nvSpPr>
            <p:spPr>
              <a:xfrm>
                <a:off x="2823317" y="3468759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13" name="Rectángulo 112">
                <a:extLst>
                  <a:ext uri="{FF2B5EF4-FFF2-40B4-BE49-F238E27FC236}">
                    <a16:creationId xmlns:a16="http://schemas.microsoft.com/office/drawing/2014/main" id="{51889294-FC4E-4CCB-90BC-A9340D9F40AE}"/>
                  </a:ext>
                </a:extLst>
              </p:cNvPr>
              <p:cNvSpPr/>
              <p:nvPr/>
            </p:nvSpPr>
            <p:spPr>
              <a:xfrm>
                <a:off x="3183317" y="346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14" name="Rectángulo 113">
                <a:extLst>
                  <a:ext uri="{FF2B5EF4-FFF2-40B4-BE49-F238E27FC236}">
                    <a16:creationId xmlns:a16="http://schemas.microsoft.com/office/drawing/2014/main" id="{93E8B9F8-AF60-4EA4-9E6F-55E485765D1E}"/>
                  </a:ext>
                </a:extLst>
              </p:cNvPr>
              <p:cNvSpPr/>
              <p:nvPr/>
            </p:nvSpPr>
            <p:spPr>
              <a:xfrm>
                <a:off x="3543317" y="346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15" name="Rectángulo 114">
                <a:extLst>
                  <a:ext uri="{FF2B5EF4-FFF2-40B4-BE49-F238E27FC236}">
                    <a16:creationId xmlns:a16="http://schemas.microsoft.com/office/drawing/2014/main" id="{EA22B30A-38AB-414D-B95B-B404DA214F11}"/>
                  </a:ext>
                </a:extLst>
              </p:cNvPr>
              <p:cNvSpPr/>
              <p:nvPr/>
            </p:nvSpPr>
            <p:spPr>
              <a:xfrm>
                <a:off x="1743317" y="382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16" name="Rectángulo 115">
                <a:extLst>
                  <a:ext uri="{FF2B5EF4-FFF2-40B4-BE49-F238E27FC236}">
                    <a16:creationId xmlns:a16="http://schemas.microsoft.com/office/drawing/2014/main" id="{C90334FA-CB51-459A-9F55-E506B46274E2}"/>
                  </a:ext>
                </a:extLst>
              </p:cNvPr>
              <p:cNvSpPr/>
              <p:nvPr/>
            </p:nvSpPr>
            <p:spPr>
              <a:xfrm>
                <a:off x="2103317" y="382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dirty="0"/>
              </a:p>
            </p:txBody>
          </p:sp>
          <p:sp>
            <p:nvSpPr>
              <p:cNvPr id="117" name="Rectángulo 116">
                <a:extLst>
                  <a:ext uri="{FF2B5EF4-FFF2-40B4-BE49-F238E27FC236}">
                    <a16:creationId xmlns:a16="http://schemas.microsoft.com/office/drawing/2014/main" id="{3C4D6C05-820A-43F3-AC34-3FD7928C3810}"/>
                  </a:ext>
                </a:extLst>
              </p:cNvPr>
              <p:cNvSpPr/>
              <p:nvPr/>
            </p:nvSpPr>
            <p:spPr>
              <a:xfrm>
                <a:off x="2463317" y="3828759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18" name="Rectángulo 117">
                <a:extLst>
                  <a:ext uri="{FF2B5EF4-FFF2-40B4-BE49-F238E27FC236}">
                    <a16:creationId xmlns:a16="http://schemas.microsoft.com/office/drawing/2014/main" id="{13EE9DDE-4660-4767-9F90-1CC6D6E73C56}"/>
                  </a:ext>
                </a:extLst>
              </p:cNvPr>
              <p:cNvSpPr/>
              <p:nvPr/>
            </p:nvSpPr>
            <p:spPr>
              <a:xfrm>
                <a:off x="2823317" y="3828759"/>
                <a:ext cx="360000" cy="360000"/>
              </a:xfrm>
              <a:prstGeom prst="rect">
                <a:avLst/>
              </a:prstGeom>
              <a:solidFill>
                <a:srgbClr val="FF00FF"/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19" name="Rectángulo 118">
                <a:extLst>
                  <a:ext uri="{FF2B5EF4-FFF2-40B4-BE49-F238E27FC236}">
                    <a16:creationId xmlns:a16="http://schemas.microsoft.com/office/drawing/2014/main" id="{57B60674-22C8-494C-A5C1-172EF5E234E6}"/>
                  </a:ext>
                </a:extLst>
              </p:cNvPr>
              <p:cNvSpPr/>
              <p:nvPr/>
            </p:nvSpPr>
            <p:spPr>
              <a:xfrm>
                <a:off x="3183317" y="382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20" name="Rectángulo 119">
                <a:extLst>
                  <a:ext uri="{FF2B5EF4-FFF2-40B4-BE49-F238E27FC236}">
                    <a16:creationId xmlns:a16="http://schemas.microsoft.com/office/drawing/2014/main" id="{1770A983-5FDB-40BF-B7BE-7C32E786F2A5}"/>
                  </a:ext>
                </a:extLst>
              </p:cNvPr>
              <p:cNvSpPr/>
              <p:nvPr/>
            </p:nvSpPr>
            <p:spPr>
              <a:xfrm>
                <a:off x="3543317" y="382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21" name="Rectángulo 120">
                <a:extLst>
                  <a:ext uri="{FF2B5EF4-FFF2-40B4-BE49-F238E27FC236}">
                    <a16:creationId xmlns:a16="http://schemas.microsoft.com/office/drawing/2014/main" id="{EC0CEA08-2401-4102-95B7-92CF1F28F92A}"/>
                  </a:ext>
                </a:extLst>
              </p:cNvPr>
              <p:cNvSpPr/>
              <p:nvPr/>
            </p:nvSpPr>
            <p:spPr>
              <a:xfrm>
                <a:off x="1743317" y="418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22" name="Rectángulo 121">
                <a:extLst>
                  <a:ext uri="{FF2B5EF4-FFF2-40B4-BE49-F238E27FC236}">
                    <a16:creationId xmlns:a16="http://schemas.microsoft.com/office/drawing/2014/main" id="{B942FC15-B894-4705-BDFC-0094AEB9526F}"/>
                  </a:ext>
                </a:extLst>
              </p:cNvPr>
              <p:cNvSpPr/>
              <p:nvPr/>
            </p:nvSpPr>
            <p:spPr>
              <a:xfrm>
                <a:off x="2103317" y="4183987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23" name="Rectángulo 122">
                <a:extLst>
                  <a:ext uri="{FF2B5EF4-FFF2-40B4-BE49-F238E27FC236}">
                    <a16:creationId xmlns:a16="http://schemas.microsoft.com/office/drawing/2014/main" id="{7C5ED432-3998-43B9-B486-75A0B338713A}"/>
                  </a:ext>
                </a:extLst>
              </p:cNvPr>
              <p:cNvSpPr/>
              <p:nvPr/>
            </p:nvSpPr>
            <p:spPr>
              <a:xfrm>
                <a:off x="2463317" y="418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24" name="Rectángulo 123">
                <a:extLst>
                  <a:ext uri="{FF2B5EF4-FFF2-40B4-BE49-F238E27FC236}">
                    <a16:creationId xmlns:a16="http://schemas.microsoft.com/office/drawing/2014/main" id="{E9D603C1-19A0-472B-8234-AC54F129FEB0}"/>
                  </a:ext>
                </a:extLst>
              </p:cNvPr>
              <p:cNvSpPr/>
              <p:nvPr/>
            </p:nvSpPr>
            <p:spPr>
              <a:xfrm>
                <a:off x="2823317" y="418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25" name="Rectángulo 124">
                <a:extLst>
                  <a:ext uri="{FF2B5EF4-FFF2-40B4-BE49-F238E27FC236}">
                    <a16:creationId xmlns:a16="http://schemas.microsoft.com/office/drawing/2014/main" id="{8025A534-4143-4153-A98D-04FF5F0BC02E}"/>
                  </a:ext>
                </a:extLst>
              </p:cNvPr>
              <p:cNvSpPr/>
              <p:nvPr/>
            </p:nvSpPr>
            <p:spPr>
              <a:xfrm>
                <a:off x="3183317" y="418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26" name="Rectángulo 125">
                <a:extLst>
                  <a:ext uri="{FF2B5EF4-FFF2-40B4-BE49-F238E27FC236}">
                    <a16:creationId xmlns:a16="http://schemas.microsoft.com/office/drawing/2014/main" id="{4C98A9AC-C20C-431A-9C12-3EC8FBA175BD}"/>
                  </a:ext>
                </a:extLst>
              </p:cNvPr>
              <p:cNvSpPr/>
              <p:nvPr/>
            </p:nvSpPr>
            <p:spPr>
              <a:xfrm>
                <a:off x="3543317" y="4183987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27" name="Rectángulo 126">
                <a:extLst>
                  <a:ext uri="{FF2B5EF4-FFF2-40B4-BE49-F238E27FC236}">
                    <a16:creationId xmlns:a16="http://schemas.microsoft.com/office/drawing/2014/main" id="{0501A1CF-8C6C-4EAE-B8E0-0914B3511251}"/>
                  </a:ext>
                </a:extLst>
              </p:cNvPr>
              <p:cNvSpPr/>
              <p:nvPr/>
            </p:nvSpPr>
            <p:spPr>
              <a:xfrm>
                <a:off x="1743317" y="454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28" name="Rectángulo 127">
                <a:extLst>
                  <a:ext uri="{FF2B5EF4-FFF2-40B4-BE49-F238E27FC236}">
                    <a16:creationId xmlns:a16="http://schemas.microsoft.com/office/drawing/2014/main" id="{B3269D1F-9576-43EA-81F2-5BBC5C6405AC}"/>
                  </a:ext>
                </a:extLst>
              </p:cNvPr>
              <p:cNvSpPr/>
              <p:nvPr/>
            </p:nvSpPr>
            <p:spPr>
              <a:xfrm>
                <a:off x="2103317" y="454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29" name="Rectángulo 128">
                <a:extLst>
                  <a:ext uri="{FF2B5EF4-FFF2-40B4-BE49-F238E27FC236}">
                    <a16:creationId xmlns:a16="http://schemas.microsoft.com/office/drawing/2014/main" id="{F40E5D8E-A187-445A-802D-C418B48642E3}"/>
                  </a:ext>
                </a:extLst>
              </p:cNvPr>
              <p:cNvSpPr/>
              <p:nvPr/>
            </p:nvSpPr>
            <p:spPr>
              <a:xfrm>
                <a:off x="2463317" y="4543987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30" name="Rectángulo 129">
                <a:extLst>
                  <a:ext uri="{FF2B5EF4-FFF2-40B4-BE49-F238E27FC236}">
                    <a16:creationId xmlns:a16="http://schemas.microsoft.com/office/drawing/2014/main" id="{F04A8D36-9BAF-4686-97B1-8B53811B51E6}"/>
                  </a:ext>
                </a:extLst>
              </p:cNvPr>
              <p:cNvSpPr/>
              <p:nvPr/>
            </p:nvSpPr>
            <p:spPr>
              <a:xfrm>
                <a:off x="2823317" y="4543987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31" name="Rectángulo 130">
                <a:extLst>
                  <a:ext uri="{FF2B5EF4-FFF2-40B4-BE49-F238E27FC236}">
                    <a16:creationId xmlns:a16="http://schemas.microsoft.com/office/drawing/2014/main" id="{971950F9-C6E2-4C6D-9683-AFBE01C2E0F6}"/>
                  </a:ext>
                </a:extLst>
              </p:cNvPr>
              <p:cNvSpPr/>
              <p:nvPr/>
            </p:nvSpPr>
            <p:spPr>
              <a:xfrm>
                <a:off x="3183317" y="454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32" name="Rectángulo 131">
                <a:extLst>
                  <a:ext uri="{FF2B5EF4-FFF2-40B4-BE49-F238E27FC236}">
                    <a16:creationId xmlns:a16="http://schemas.microsoft.com/office/drawing/2014/main" id="{7D247B13-D965-4F54-94F0-5BDC6870B807}"/>
                  </a:ext>
                </a:extLst>
              </p:cNvPr>
              <p:cNvSpPr/>
              <p:nvPr/>
            </p:nvSpPr>
            <p:spPr>
              <a:xfrm>
                <a:off x="3543317" y="454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33" name="Rectángulo 132">
                <a:extLst>
                  <a:ext uri="{FF2B5EF4-FFF2-40B4-BE49-F238E27FC236}">
                    <a16:creationId xmlns:a16="http://schemas.microsoft.com/office/drawing/2014/main" id="{66D7B434-0F46-41A9-A828-03576C619E89}"/>
                  </a:ext>
                </a:extLst>
              </p:cNvPr>
              <p:cNvSpPr/>
              <p:nvPr/>
            </p:nvSpPr>
            <p:spPr>
              <a:xfrm>
                <a:off x="1743317" y="4903987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34" name="Rectángulo 133">
                <a:extLst>
                  <a:ext uri="{FF2B5EF4-FFF2-40B4-BE49-F238E27FC236}">
                    <a16:creationId xmlns:a16="http://schemas.microsoft.com/office/drawing/2014/main" id="{25D35C0C-F160-40B0-AC6E-C873E7E31987}"/>
                  </a:ext>
                </a:extLst>
              </p:cNvPr>
              <p:cNvSpPr/>
              <p:nvPr/>
            </p:nvSpPr>
            <p:spPr>
              <a:xfrm>
                <a:off x="2103317" y="490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35" name="Rectángulo 134">
                <a:extLst>
                  <a:ext uri="{FF2B5EF4-FFF2-40B4-BE49-F238E27FC236}">
                    <a16:creationId xmlns:a16="http://schemas.microsoft.com/office/drawing/2014/main" id="{9D2B49F3-F399-4A07-A20F-67D5AFBF658A}"/>
                  </a:ext>
                </a:extLst>
              </p:cNvPr>
              <p:cNvSpPr/>
              <p:nvPr/>
            </p:nvSpPr>
            <p:spPr>
              <a:xfrm>
                <a:off x="2463317" y="490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36" name="Rectángulo 135">
                <a:extLst>
                  <a:ext uri="{FF2B5EF4-FFF2-40B4-BE49-F238E27FC236}">
                    <a16:creationId xmlns:a16="http://schemas.microsoft.com/office/drawing/2014/main" id="{BC32EDA6-2737-4ED5-A981-622A2FB970B0}"/>
                  </a:ext>
                </a:extLst>
              </p:cNvPr>
              <p:cNvSpPr/>
              <p:nvPr/>
            </p:nvSpPr>
            <p:spPr>
              <a:xfrm>
                <a:off x="2823317" y="490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37" name="Rectángulo 136">
                <a:extLst>
                  <a:ext uri="{FF2B5EF4-FFF2-40B4-BE49-F238E27FC236}">
                    <a16:creationId xmlns:a16="http://schemas.microsoft.com/office/drawing/2014/main" id="{54572D22-E43E-49F2-A43C-9653019C50D2}"/>
                  </a:ext>
                </a:extLst>
              </p:cNvPr>
              <p:cNvSpPr/>
              <p:nvPr/>
            </p:nvSpPr>
            <p:spPr>
              <a:xfrm>
                <a:off x="3183317" y="490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38" name="Rectángulo 137">
                <a:extLst>
                  <a:ext uri="{FF2B5EF4-FFF2-40B4-BE49-F238E27FC236}">
                    <a16:creationId xmlns:a16="http://schemas.microsoft.com/office/drawing/2014/main" id="{72D5C7E7-5200-4D32-B6AD-389E932F63F7}"/>
                  </a:ext>
                </a:extLst>
              </p:cNvPr>
              <p:cNvSpPr/>
              <p:nvPr/>
            </p:nvSpPr>
            <p:spPr>
              <a:xfrm>
                <a:off x="3543317" y="4903987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p:sp>
          <p:nvSpPr>
            <p:cNvPr id="92" name="CuadroTexto 91">
              <a:extLst>
                <a:ext uri="{FF2B5EF4-FFF2-40B4-BE49-F238E27FC236}">
                  <a16:creationId xmlns:a16="http://schemas.microsoft.com/office/drawing/2014/main" id="{817BA471-56E1-4937-A214-BF906D862DCF}"/>
                </a:ext>
              </a:extLst>
            </p:cNvPr>
            <p:cNvSpPr txBox="1"/>
            <p:nvPr/>
          </p:nvSpPr>
          <p:spPr>
            <a:xfrm>
              <a:off x="1369342" y="3489448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3E8B8129-3E4D-4C5D-B6EC-03A7FAF47C68}"/>
                </a:ext>
              </a:extLst>
            </p:cNvPr>
            <p:cNvSpPr txBox="1"/>
            <p:nvPr/>
          </p:nvSpPr>
          <p:spPr>
            <a:xfrm>
              <a:off x="2086079" y="3489448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94" name="CuadroTexto 93">
              <a:extLst>
                <a:ext uri="{FF2B5EF4-FFF2-40B4-BE49-F238E27FC236}">
                  <a16:creationId xmlns:a16="http://schemas.microsoft.com/office/drawing/2014/main" id="{CFAFEE96-609A-4DC5-9B43-3FBD0EEC3048}"/>
                </a:ext>
              </a:extLst>
            </p:cNvPr>
            <p:cNvSpPr txBox="1"/>
            <p:nvPr/>
          </p:nvSpPr>
          <p:spPr>
            <a:xfrm>
              <a:off x="1728892" y="3844095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7CB5F3CE-01D2-4E26-9AEA-120A236AC29D}"/>
                </a:ext>
              </a:extLst>
            </p:cNvPr>
            <p:cNvSpPr txBox="1"/>
            <p:nvPr/>
          </p:nvSpPr>
          <p:spPr>
            <a:xfrm>
              <a:off x="2081373" y="3858780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96" name="CuadroTexto 95">
              <a:extLst>
                <a:ext uri="{FF2B5EF4-FFF2-40B4-BE49-F238E27FC236}">
                  <a16:creationId xmlns:a16="http://schemas.microsoft.com/office/drawing/2014/main" id="{59B31022-21A9-463D-9AB5-5B76D271BCD5}"/>
                </a:ext>
              </a:extLst>
            </p:cNvPr>
            <p:cNvSpPr txBox="1"/>
            <p:nvPr/>
          </p:nvSpPr>
          <p:spPr>
            <a:xfrm>
              <a:off x="1361373" y="4211180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C0125EEE-A45C-4D79-A3D5-1FFD14FE6914}"/>
                </a:ext>
              </a:extLst>
            </p:cNvPr>
            <p:cNvSpPr txBox="1"/>
            <p:nvPr/>
          </p:nvSpPr>
          <p:spPr>
            <a:xfrm>
              <a:off x="1726641" y="4553184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13172806-2D14-4387-91FB-AB5C89114C3D}"/>
                </a:ext>
              </a:extLst>
            </p:cNvPr>
            <p:cNvSpPr txBox="1"/>
            <p:nvPr/>
          </p:nvSpPr>
          <p:spPr>
            <a:xfrm>
              <a:off x="2089376" y="4544638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5FF6CD9C-514A-483C-AAB9-88799E5F65C8}"/>
                </a:ext>
              </a:extLst>
            </p:cNvPr>
            <p:cNvSpPr txBox="1"/>
            <p:nvPr/>
          </p:nvSpPr>
          <p:spPr>
            <a:xfrm>
              <a:off x="2818918" y="4220512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100" name="CuadroTexto 99">
              <a:extLst>
                <a:ext uri="{FF2B5EF4-FFF2-40B4-BE49-F238E27FC236}">
                  <a16:creationId xmlns:a16="http://schemas.microsoft.com/office/drawing/2014/main" id="{3FB1A1E3-9FD2-498B-A7D9-F838E16DC68F}"/>
                </a:ext>
              </a:extLst>
            </p:cNvPr>
            <p:cNvSpPr txBox="1"/>
            <p:nvPr/>
          </p:nvSpPr>
          <p:spPr>
            <a:xfrm>
              <a:off x="1741104" y="3144338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45392D36-063E-46B7-A8E4-5C658A3ED5F1}"/>
                </a:ext>
              </a:extLst>
            </p:cNvPr>
            <p:cNvSpPr txBox="1"/>
            <p:nvPr/>
          </p:nvSpPr>
          <p:spPr>
            <a:xfrm>
              <a:off x="2811531" y="4913225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FC95F0F8-B49F-44E2-87F9-DA9A55601271}"/>
                </a:ext>
              </a:extLst>
            </p:cNvPr>
            <p:cNvSpPr txBox="1"/>
            <p:nvPr/>
          </p:nvSpPr>
          <p:spPr>
            <a:xfrm>
              <a:off x="1016763" y="4913970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</p:grpSp>
      <p:grpSp>
        <p:nvGrpSpPr>
          <p:cNvPr id="139" name="Grupo 138">
            <a:extLst>
              <a:ext uri="{FF2B5EF4-FFF2-40B4-BE49-F238E27FC236}">
                <a16:creationId xmlns:a16="http://schemas.microsoft.com/office/drawing/2014/main" id="{EFD7884F-2F17-42AF-B96A-C849B0B1055F}"/>
              </a:ext>
            </a:extLst>
          </p:cNvPr>
          <p:cNvGrpSpPr/>
          <p:nvPr/>
        </p:nvGrpSpPr>
        <p:grpSpPr>
          <a:xfrm>
            <a:off x="8227833" y="2032452"/>
            <a:ext cx="360000" cy="360000"/>
            <a:chOff x="6251944" y="2817628"/>
            <a:chExt cx="360000" cy="360000"/>
          </a:xfrm>
        </p:grpSpPr>
        <p:sp>
          <p:nvSpPr>
            <p:cNvPr id="140" name="Elipse 139">
              <a:extLst>
                <a:ext uri="{FF2B5EF4-FFF2-40B4-BE49-F238E27FC236}">
                  <a16:creationId xmlns:a16="http://schemas.microsoft.com/office/drawing/2014/main" id="{F4F9A695-5D09-4BFC-A8D7-355277398AC2}"/>
                </a:ext>
              </a:extLst>
            </p:cNvPr>
            <p:cNvSpPr/>
            <p:nvPr/>
          </p:nvSpPr>
          <p:spPr>
            <a:xfrm>
              <a:off x="6251944" y="2817628"/>
              <a:ext cx="360000" cy="360000"/>
            </a:xfrm>
            <a:prstGeom prst="ellipse">
              <a:avLst/>
            </a:prstGeom>
            <a:noFill/>
            <a:ln w="28575">
              <a:solidFill>
                <a:srgbClr val="313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41" name="Conector recto 140">
              <a:extLst>
                <a:ext uri="{FF2B5EF4-FFF2-40B4-BE49-F238E27FC236}">
                  <a16:creationId xmlns:a16="http://schemas.microsoft.com/office/drawing/2014/main" id="{46743724-9363-4641-9B80-988C1653BD0E}"/>
                </a:ext>
              </a:extLst>
            </p:cNvPr>
            <p:cNvCxnSpPr>
              <a:stCxn id="140" idx="1"/>
              <a:endCxn id="140" idx="5"/>
            </p:cNvCxnSpPr>
            <p:nvPr/>
          </p:nvCxnSpPr>
          <p:spPr>
            <a:xfrm>
              <a:off x="6304665" y="2870349"/>
              <a:ext cx="254558" cy="254558"/>
            </a:xfrm>
            <a:prstGeom prst="line">
              <a:avLst/>
            </a:prstGeom>
            <a:ln w="28575"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recto 141">
              <a:extLst>
                <a:ext uri="{FF2B5EF4-FFF2-40B4-BE49-F238E27FC236}">
                  <a16:creationId xmlns:a16="http://schemas.microsoft.com/office/drawing/2014/main" id="{B845718E-EE49-4DAF-97E4-8EF666ED3EAD}"/>
                </a:ext>
              </a:extLst>
            </p:cNvPr>
            <p:cNvCxnSpPr/>
            <p:nvPr/>
          </p:nvCxnSpPr>
          <p:spPr>
            <a:xfrm flipH="1">
              <a:off x="6304665" y="2864170"/>
              <a:ext cx="255600" cy="255600"/>
            </a:xfrm>
            <a:prstGeom prst="line">
              <a:avLst/>
            </a:prstGeom>
            <a:ln w="28575"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upo 144">
            <a:extLst>
              <a:ext uri="{FF2B5EF4-FFF2-40B4-BE49-F238E27FC236}">
                <a16:creationId xmlns:a16="http://schemas.microsoft.com/office/drawing/2014/main" id="{E59D277A-39CF-42CF-8E4B-21354FBDBCB8}"/>
              </a:ext>
            </a:extLst>
          </p:cNvPr>
          <p:cNvGrpSpPr/>
          <p:nvPr/>
        </p:nvGrpSpPr>
        <p:grpSpPr>
          <a:xfrm>
            <a:off x="6549210" y="1660255"/>
            <a:ext cx="1242116" cy="1089193"/>
            <a:chOff x="4718219" y="3750384"/>
            <a:chExt cx="1242116" cy="1089193"/>
          </a:xfrm>
        </p:grpSpPr>
        <p:grpSp>
          <p:nvGrpSpPr>
            <p:cNvPr id="146" name="Grupo 145">
              <a:extLst>
                <a:ext uri="{FF2B5EF4-FFF2-40B4-BE49-F238E27FC236}">
                  <a16:creationId xmlns:a16="http://schemas.microsoft.com/office/drawing/2014/main" id="{E7EE5A92-2042-430D-A8D5-81A7F72D18DF}"/>
                </a:ext>
              </a:extLst>
            </p:cNvPr>
            <p:cNvGrpSpPr/>
            <p:nvPr/>
          </p:nvGrpSpPr>
          <p:grpSpPr>
            <a:xfrm>
              <a:off x="4818177" y="3755050"/>
              <a:ext cx="1080000" cy="1080000"/>
              <a:chOff x="1980824" y="2895003"/>
              <a:chExt cx="1080000" cy="1080000"/>
            </a:xfrm>
          </p:grpSpPr>
          <p:sp>
            <p:nvSpPr>
              <p:cNvPr id="156" name="Rectángulo 155">
                <a:extLst>
                  <a:ext uri="{FF2B5EF4-FFF2-40B4-BE49-F238E27FC236}">
                    <a16:creationId xmlns:a16="http://schemas.microsoft.com/office/drawing/2014/main" id="{982DC721-09D5-48BF-9DCE-2AE17ED2313E}"/>
                  </a:ext>
                </a:extLst>
              </p:cNvPr>
              <p:cNvSpPr/>
              <p:nvPr/>
            </p:nvSpPr>
            <p:spPr>
              <a:xfrm>
                <a:off x="1980824" y="289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57" name="Rectángulo 156">
                <a:extLst>
                  <a:ext uri="{FF2B5EF4-FFF2-40B4-BE49-F238E27FC236}">
                    <a16:creationId xmlns:a16="http://schemas.microsoft.com/office/drawing/2014/main" id="{CD566DF3-F4D8-4568-AE1C-DCE635135E89}"/>
                  </a:ext>
                </a:extLst>
              </p:cNvPr>
              <p:cNvSpPr/>
              <p:nvPr/>
            </p:nvSpPr>
            <p:spPr>
              <a:xfrm>
                <a:off x="2340824" y="289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58" name="Rectángulo 157">
                <a:extLst>
                  <a:ext uri="{FF2B5EF4-FFF2-40B4-BE49-F238E27FC236}">
                    <a16:creationId xmlns:a16="http://schemas.microsoft.com/office/drawing/2014/main" id="{B3A57F5C-FCD7-4976-824E-B1DAE2172CEE}"/>
                  </a:ext>
                </a:extLst>
              </p:cNvPr>
              <p:cNvSpPr/>
              <p:nvPr/>
            </p:nvSpPr>
            <p:spPr>
              <a:xfrm>
                <a:off x="2700824" y="289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59" name="Rectángulo 158">
                <a:extLst>
                  <a:ext uri="{FF2B5EF4-FFF2-40B4-BE49-F238E27FC236}">
                    <a16:creationId xmlns:a16="http://schemas.microsoft.com/office/drawing/2014/main" id="{9077D3C2-3918-4FDF-846A-A3C32ABAB74A}"/>
                  </a:ext>
                </a:extLst>
              </p:cNvPr>
              <p:cNvSpPr/>
              <p:nvPr/>
            </p:nvSpPr>
            <p:spPr>
              <a:xfrm>
                <a:off x="1980824" y="325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60" name="Rectángulo 159">
                <a:extLst>
                  <a:ext uri="{FF2B5EF4-FFF2-40B4-BE49-F238E27FC236}">
                    <a16:creationId xmlns:a16="http://schemas.microsoft.com/office/drawing/2014/main" id="{030EC6AA-7286-45BF-A5FA-C7D760A37F17}"/>
                  </a:ext>
                </a:extLst>
              </p:cNvPr>
              <p:cNvSpPr/>
              <p:nvPr/>
            </p:nvSpPr>
            <p:spPr>
              <a:xfrm>
                <a:off x="2340824" y="325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61" name="Rectángulo 160">
                <a:extLst>
                  <a:ext uri="{FF2B5EF4-FFF2-40B4-BE49-F238E27FC236}">
                    <a16:creationId xmlns:a16="http://schemas.microsoft.com/office/drawing/2014/main" id="{196B6C8E-C07D-4E14-89A9-F429FAFE7DEE}"/>
                  </a:ext>
                </a:extLst>
              </p:cNvPr>
              <p:cNvSpPr/>
              <p:nvPr/>
            </p:nvSpPr>
            <p:spPr>
              <a:xfrm>
                <a:off x="2700824" y="325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62" name="Rectángulo 161">
                <a:extLst>
                  <a:ext uri="{FF2B5EF4-FFF2-40B4-BE49-F238E27FC236}">
                    <a16:creationId xmlns:a16="http://schemas.microsoft.com/office/drawing/2014/main" id="{057C0B9D-F892-4BCC-8B11-758104332799}"/>
                  </a:ext>
                </a:extLst>
              </p:cNvPr>
              <p:cNvSpPr/>
              <p:nvPr/>
            </p:nvSpPr>
            <p:spPr>
              <a:xfrm>
                <a:off x="1980824" y="361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63" name="Rectángulo 162">
                <a:extLst>
                  <a:ext uri="{FF2B5EF4-FFF2-40B4-BE49-F238E27FC236}">
                    <a16:creationId xmlns:a16="http://schemas.microsoft.com/office/drawing/2014/main" id="{3D854DC6-E888-4718-B057-4CF5789B8B98}"/>
                  </a:ext>
                </a:extLst>
              </p:cNvPr>
              <p:cNvSpPr/>
              <p:nvPr/>
            </p:nvSpPr>
            <p:spPr>
              <a:xfrm>
                <a:off x="2340824" y="361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64" name="Rectángulo 163">
                <a:extLst>
                  <a:ext uri="{FF2B5EF4-FFF2-40B4-BE49-F238E27FC236}">
                    <a16:creationId xmlns:a16="http://schemas.microsoft.com/office/drawing/2014/main" id="{10D85C67-5ABD-4AB9-8CCC-300796E6289E}"/>
                  </a:ext>
                </a:extLst>
              </p:cNvPr>
              <p:cNvSpPr/>
              <p:nvPr/>
            </p:nvSpPr>
            <p:spPr>
              <a:xfrm>
                <a:off x="2700824" y="361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p:sp>
          <p:nvSpPr>
            <p:cNvPr id="147" name="CuadroTexto 146">
              <a:extLst>
                <a:ext uri="{FF2B5EF4-FFF2-40B4-BE49-F238E27FC236}">
                  <a16:creationId xmlns:a16="http://schemas.microsoft.com/office/drawing/2014/main" id="{C19C613D-0D98-4E59-9193-D1746B6AD845}"/>
                </a:ext>
              </a:extLst>
            </p:cNvPr>
            <p:cNvSpPr txBox="1"/>
            <p:nvPr/>
          </p:nvSpPr>
          <p:spPr>
            <a:xfrm>
              <a:off x="4851078" y="3750384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148" name="CuadroTexto 147">
              <a:extLst>
                <a:ext uri="{FF2B5EF4-FFF2-40B4-BE49-F238E27FC236}">
                  <a16:creationId xmlns:a16="http://schemas.microsoft.com/office/drawing/2014/main" id="{AFA9F37A-40D8-4390-9748-8F7F02F84327}"/>
                </a:ext>
              </a:extLst>
            </p:cNvPr>
            <p:cNvSpPr txBox="1"/>
            <p:nvPr/>
          </p:nvSpPr>
          <p:spPr>
            <a:xfrm>
              <a:off x="5204112" y="3750384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149" name="CuadroTexto 148">
              <a:extLst>
                <a:ext uri="{FF2B5EF4-FFF2-40B4-BE49-F238E27FC236}">
                  <a16:creationId xmlns:a16="http://schemas.microsoft.com/office/drawing/2014/main" id="{244F15E1-65C2-4A0A-9D91-FF824CB3144A}"/>
                </a:ext>
              </a:extLst>
            </p:cNvPr>
            <p:cNvSpPr txBox="1"/>
            <p:nvPr/>
          </p:nvSpPr>
          <p:spPr>
            <a:xfrm>
              <a:off x="5558304" y="3750384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150" name="CuadroTexto 149">
              <a:extLst>
                <a:ext uri="{FF2B5EF4-FFF2-40B4-BE49-F238E27FC236}">
                  <a16:creationId xmlns:a16="http://schemas.microsoft.com/office/drawing/2014/main" id="{866D0C9D-039B-423C-B724-6BA7F76D001B}"/>
                </a:ext>
              </a:extLst>
            </p:cNvPr>
            <p:cNvSpPr txBox="1"/>
            <p:nvPr/>
          </p:nvSpPr>
          <p:spPr>
            <a:xfrm>
              <a:off x="5093181" y="4461351"/>
              <a:ext cx="521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D889BCD1-E924-46E6-9279-0A661EC9F07B}"/>
                </a:ext>
              </a:extLst>
            </p:cNvPr>
            <p:cNvSpPr txBox="1"/>
            <p:nvPr/>
          </p:nvSpPr>
          <p:spPr>
            <a:xfrm>
              <a:off x="4846273" y="4105579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152" name="CuadroTexto 151">
              <a:extLst>
                <a:ext uri="{FF2B5EF4-FFF2-40B4-BE49-F238E27FC236}">
                  <a16:creationId xmlns:a16="http://schemas.microsoft.com/office/drawing/2014/main" id="{7C9C9493-BD97-47AA-8656-2F4C6B32FB7B}"/>
                </a:ext>
              </a:extLst>
            </p:cNvPr>
            <p:cNvSpPr txBox="1"/>
            <p:nvPr/>
          </p:nvSpPr>
          <p:spPr>
            <a:xfrm>
              <a:off x="5198304" y="4110384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153" name="CuadroTexto 152">
              <a:extLst>
                <a:ext uri="{FF2B5EF4-FFF2-40B4-BE49-F238E27FC236}">
                  <a16:creationId xmlns:a16="http://schemas.microsoft.com/office/drawing/2014/main" id="{DBF4B908-9775-4B49-A6D0-E28D867C6C52}"/>
                </a:ext>
              </a:extLst>
            </p:cNvPr>
            <p:cNvSpPr txBox="1"/>
            <p:nvPr/>
          </p:nvSpPr>
          <p:spPr>
            <a:xfrm>
              <a:off x="5558304" y="4119716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154" name="CuadroTexto 153">
              <a:extLst>
                <a:ext uri="{FF2B5EF4-FFF2-40B4-BE49-F238E27FC236}">
                  <a16:creationId xmlns:a16="http://schemas.microsoft.com/office/drawing/2014/main" id="{97F5D4CD-E194-4638-8FF6-49FD1C715B8F}"/>
                </a:ext>
              </a:extLst>
            </p:cNvPr>
            <p:cNvSpPr txBox="1"/>
            <p:nvPr/>
          </p:nvSpPr>
          <p:spPr>
            <a:xfrm>
              <a:off x="5438896" y="4456685"/>
              <a:ext cx="521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155" name="CuadroTexto 154">
              <a:extLst>
                <a:ext uri="{FF2B5EF4-FFF2-40B4-BE49-F238E27FC236}">
                  <a16:creationId xmlns:a16="http://schemas.microsoft.com/office/drawing/2014/main" id="{E58C83C8-C77E-4377-BB43-C034D0C410FE}"/>
                </a:ext>
              </a:extLst>
            </p:cNvPr>
            <p:cNvSpPr txBox="1"/>
            <p:nvPr/>
          </p:nvSpPr>
          <p:spPr>
            <a:xfrm>
              <a:off x="4718219" y="4470245"/>
              <a:ext cx="521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</p:grpSp>
      <p:grpSp>
        <p:nvGrpSpPr>
          <p:cNvPr id="207" name="Grupo 206">
            <a:extLst>
              <a:ext uri="{FF2B5EF4-FFF2-40B4-BE49-F238E27FC236}">
                <a16:creationId xmlns:a16="http://schemas.microsoft.com/office/drawing/2014/main" id="{824D1484-C42F-4725-A519-617C5A335EF8}"/>
              </a:ext>
            </a:extLst>
          </p:cNvPr>
          <p:cNvGrpSpPr/>
          <p:nvPr/>
        </p:nvGrpSpPr>
        <p:grpSpPr>
          <a:xfrm>
            <a:off x="9114787" y="4029534"/>
            <a:ext cx="2160000" cy="2165276"/>
            <a:chOff x="981246" y="3128761"/>
            <a:chExt cx="2160000" cy="2165276"/>
          </a:xfrm>
        </p:grpSpPr>
        <p:grpSp>
          <p:nvGrpSpPr>
            <p:cNvPr id="208" name="Grupo 207">
              <a:extLst>
                <a:ext uri="{FF2B5EF4-FFF2-40B4-BE49-F238E27FC236}">
                  <a16:creationId xmlns:a16="http://schemas.microsoft.com/office/drawing/2014/main" id="{3C928D55-CF5E-42F6-B39B-3F6365F81D82}"/>
                </a:ext>
              </a:extLst>
            </p:cNvPr>
            <p:cNvGrpSpPr/>
            <p:nvPr/>
          </p:nvGrpSpPr>
          <p:grpSpPr>
            <a:xfrm>
              <a:off x="981246" y="3128761"/>
              <a:ext cx="2160000" cy="2165276"/>
              <a:chOff x="1743317" y="3108759"/>
              <a:chExt cx="2160000" cy="2165276"/>
            </a:xfrm>
          </p:grpSpPr>
          <p:sp>
            <p:nvSpPr>
              <p:cNvPr id="220" name="Rectángulo 219">
                <a:extLst>
                  <a:ext uri="{FF2B5EF4-FFF2-40B4-BE49-F238E27FC236}">
                    <a16:creationId xmlns:a16="http://schemas.microsoft.com/office/drawing/2014/main" id="{3C5CAFE8-5CA8-4CBC-B524-8BD4360BC5A9}"/>
                  </a:ext>
                </a:extLst>
              </p:cNvPr>
              <p:cNvSpPr/>
              <p:nvPr/>
            </p:nvSpPr>
            <p:spPr>
              <a:xfrm>
                <a:off x="1743317" y="310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21" name="Rectángulo 220">
                <a:extLst>
                  <a:ext uri="{FF2B5EF4-FFF2-40B4-BE49-F238E27FC236}">
                    <a16:creationId xmlns:a16="http://schemas.microsoft.com/office/drawing/2014/main" id="{3211FB5C-9EB8-4A76-A46D-C0CB626BF902}"/>
                  </a:ext>
                </a:extLst>
              </p:cNvPr>
              <p:cNvSpPr/>
              <p:nvPr/>
            </p:nvSpPr>
            <p:spPr>
              <a:xfrm>
                <a:off x="2103317" y="310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22" name="Rectángulo 221">
                <a:extLst>
                  <a:ext uri="{FF2B5EF4-FFF2-40B4-BE49-F238E27FC236}">
                    <a16:creationId xmlns:a16="http://schemas.microsoft.com/office/drawing/2014/main" id="{4FE5B34A-E3E4-44EA-93AD-E34B54E6E351}"/>
                  </a:ext>
                </a:extLst>
              </p:cNvPr>
              <p:cNvSpPr/>
              <p:nvPr/>
            </p:nvSpPr>
            <p:spPr>
              <a:xfrm>
                <a:off x="2463317" y="3108759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23" name="Rectángulo 222">
                <a:extLst>
                  <a:ext uri="{FF2B5EF4-FFF2-40B4-BE49-F238E27FC236}">
                    <a16:creationId xmlns:a16="http://schemas.microsoft.com/office/drawing/2014/main" id="{FB893FD9-27E8-4891-8D91-4D9D827D0BC3}"/>
                  </a:ext>
                </a:extLst>
              </p:cNvPr>
              <p:cNvSpPr/>
              <p:nvPr/>
            </p:nvSpPr>
            <p:spPr>
              <a:xfrm>
                <a:off x="2823317" y="310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24" name="Rectángulo 223">
                <a:extLst>
                  <a:ext uri="{FF2B5EF4-FFF2-40B4-BE49-F238E27FC236}">
                    <a16:creationId xmlns:a16="http://schemas.microsoft.com/office/drawing/2014/main" id="{87C5E1AD-7719-440F-8EC9-B50E8BB3C0DB}"/>
                  </a:ext>
                </a:extLst>
              </p:cNvPr>
              <p:cNvSpPr/>
              <p:nvPr/>
            </p:nvSpPr>
            <p:spPr>
              <a:xfrm>
                <a:off x="3183317" y="310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25" name="Rectángulo 224">
                <a:extLst>
                  <a:ext uri="{FF2B5EF4-FFF2-40B4-BE49-F238E27FC236}">
                    <a16:creationId xmlns:a16="http://schemas.microsoft.com/office/drawing/2014/main" id="{11711240-B83B-4587-A109-822BC3E5CDD3}"/>
                  </a:ext>
                </a:extLst>
              </p:cNvPr>
              <p:cNvSpPr/>
              <p:nvPr/>
            </p:nvSpPr>
            <p:spPr>
              <a:xfrm>
                <a:off x="3543317" y="310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26" name="Rectángulo 225">
                <a:extLst>
                  <a:ext uri="{FF2B5EF4-FFF2-40B4-BE49-F238E27FC236}">
                    <a16:creationId xmlns:a16="http://schemas.microsoft.com/office/drawing/2014/main" id="{688DAB63-340D-4E85-9333-54DD85DD4A09}"/>
                  </a:ext>
                </a:extLst>
              </p:cNvPr>
              <p:cNvSpPr/>
              <p:nvPr/>
            </p:nvSpPr>
            <p:spPr>
              <a:xfrm>
                <a:off x="1743317" y="346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27" name="Rectángulo 226">
                <a:extLst>
                  <a:ext uri="{FF2B5EF4-FFF2-40B4-BE49-F238E27FC236}">
                    <a16:creationId xmlns:a16="http://schemas.microsoft.com/office/drawing/2014/main" id="{B89B84FD-55A5-44C9-919B-D2029FF909D2}"/>
                  </a:ext>
                </a:extLst>
              </p:cNvPr>
              <p:cNvSpPr/>
              <p:nvPr/>
            </p:nvSpPr>
            <p:spPr>
              <a:xfrm>
                <a:off x="2103317" y="3468759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28" name="Rectángulo 227">
                <a:extLst>
                  <a:ext uri="{FF2B5EF4-FFF2-40B4-BE49-F238E27FC236}">
                    <a16:creationId xmlns:a16="http://schemas.microsoft.com/office/drawing/2014/main" id="{AD65E45B-EEA3-4E3B-9A8B-9F02D3091A67}"/>
                  </a:ext>
                </a:extLst>
              </p:cNvPr>
              <p:cNvSpPr/>
              <p:nvPr/>
            </p:nvSpPr>
            <p:spPr>
              <a:xfrm>
                <a:off x="2463317" y="346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29" name="Rectángulo 228">
                <a:extLst>
                  <a:ext uri="{FF2B5EF4-FFF2-40B4-BE49-F238E27FC236}">
                    <a16:creationId xmlns:a16="http://schemas.microsoft.com/office/drawing/2014/main" id="{01BD35DF-3A89-4AF3-B40F-F24C4FEAB6F0}"/>
                  </a:ext>
                </a:extLst>
              </p:cNvPr>
              <p:cNvSpPr/>
              <p:nvPr/>
            </p:nvSpPr>
            <p:spPr>
              <a:xfrm>
                <a:off x="2823317" y="3468759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30" name="Rectángulo 229">
                <a:extLst>
                  <a:ext uri="{FF2B5EF4-FFF2-40B4-BE49-F238E27FC236}">
                    <a16:creationId xmlns:a16="http://schemas.microsoft.com/office/drawing/2014/main" id="{1DC92664-BC48-46F8-891F-1EB2483A0CE0}"/>
                  </a:ext>
                </a:extLst>
              </p:cNvPr>
              <p:cNvSpPr/>
              <p:nvPr/>
            </p:nvSpPr>
            <p:spPr>
              <a:xfrm>
                <a:off x="3183317" y="346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31" name="Rectángulo 230">
                <a:extLst>
                  <a:ext uri="{FF2B5EF4-FFF2-40B4-BE49-F238E27FC236}">
                    <a16:creationId xmlns:a16="http://schemas.microsoft.com/office/drawing/2014/main" id="{E964388B-1EFA-44BE-BDBB-9A8DA81C2483}"/>
                  </a:ext>
                </a:extLst>
              </p:cNvPr>
              <p:cNvSpPr/>
              <p:nvPr/>
            </p:nvSpPr>
            <p:spPr>
              <a:xfrm>
                <a:off x="3543317" y="346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32" name="Rectángulo 231">
                <a:extLst>
                  <a:ext uri="{FF2B5EF4-FFF2-40B4-BE49-F238E27FC236}">
                    <a16:creationId xmlns:a16="http://schemas.microsoft.com/office/drawing/2014/main" id="{595984CF-89DA-4C10-AA20-6B1FBDC5DD58}"/>
                  </a:ext>
                </a:extLst>
              </p:cNvPr>
              <p:cNvSpPr/>
              <p:nvPr/>
            </p:nvSpPr>
            <p:spPr>
              <a:xfrm>
                <a:off x="1743317" y="382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33" name="Rectángulo 232">
                <a:extLst>
                  <a:ext uri="{FF2B5EF4-FFF2-40B4-BE49-F238E27FC236}">
                    <a16:creationId xmlns:a16="http://schemas.microsoft.com/office/drawing/2014/main" id="{36F7F8A6-F010-45CF-93A4-BF523E7D8BAC}"/>
                  </a:ext>
                </a:extLst>
              </p:cNvPr>
              <p:cNvSpPr/>
              <p:nvPr/>
            </p:nvSpPr>
            <p:spPr>
              <a:xfrm>
                <a:off x="2103317" y="382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dirty="0"/>
              </a:p>
            </p:txBody>
          </p:sp>
          <p:sp>
            <p:nvSpPr>
              <p:cNvPr id="234" name="Rectángulo 233">
                <a:extLst>
                  <a:ext uri="{FF2B5EF4-FFF2-40B4-BE49-F238E27FC236}">
                    <a16:creationId xmlns:a16="http://schemas.microsoft.com/office/drawing/2014/main" id="{A0FCACDE-576D-4FAA-869C-06F97FFA2804}"/>
                  </a:ext>
                </a:extLst>
              </p:cNvPr>
              <p:cNvSpPr/>
              <p:nvPr/>
            </p:nvSpPr>
            <p:spPr>
              <a:xfrm>
                <a:off x="2463317" y="3828759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35" name="Rectángulo 234">
                <a:extLst>
                  <a:ext uri="{FF2B5EF4-FFF2-40B4-BE49-F238E27FC236}">
                    <a16:creationId xmlns:a16="http://schemas.microsoft.com/office/drawing/2014/main" id="{E2A1EB8B-338B-45C1-8185-C5FF1EAB4577}"/>
                  </a:ext>
                </a:extLst>
              </p:cNvPr>
              <p:cNvSpPr/>
              <p:nvPr/>
            </p:nvSpPr>
            <p:spPr>
              <a:xfrm>
                <a:off x="2823317" y="3828759"/>
                <a:ext cx="360000" cy="360000"/>
              </a:xfrm>
              <a:prstGeom prst="rect">
                <a:avLst/>
              </a:prstGeom>
              <a:solidFill>
                <a:srgbClr val="FF00FF"/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36" name="Rectángulo 235">
                <a:extLst>
                  <a:ext uri="{FF2B5EF4-FFF2-40B4-BE49-F238E27FC236}">
                    <a16:creationId xmlns:a16="http://schemas.microsoft.com/office/drawing/2014/main" id="{1CD05A6F-59ED-4729-AD8C-BC945DA4EF4E}"/>
                  </a:ext>
                </a:extLst>
              </p:cNvPr>
              <p:cNvSpPr/>
              <p:nvPr/>
            </p:nvSpPr>
            <p:spPr>
              <a:xfrm>
                <a:off x="3183317" y="382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37" name="Rectángulo 236">
                <a:extLst>
                  <a:ext uri="{FF2B5EF4-FFF2-40B4-BE49-F238E27FC236}">
                    <a16:creationId xmlns:a16="http://schemas.microsoft.com/office/drawing/2014/main" id="{4974E6DD-87A2-452D-8B4D-80757C3D9A85}"/>
                  </a:ext>
                </a:extLst>
              </p:cNvPr>
              <p:cNvSpPr/>
              <p:nvPr/>
            </p:nvSpPr>
            <p:spPr>
              <a:xfrm>
                <a:off x="3543317" y="3828759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38" name="Rectángulo 237">
                <a:extLst>
                  <a:ext uri="{FF2B5EF4-FFF2-40B4-BE49-F238E27FC236}">
                    <a16:creationId xmlns:a16="http://schemas.microsoft.com/office/drawing/2014/main" id="{6D36AAA9-C947-482D-9EE6-6A4E577E20F6}"/>
                  </a:ext>
                </a:extLst>
              </p:cNvPr>
              <p:cNvSpPr/>
              <p:nvPr/>
            </p:nvSpPr>
            <p:spPr>
              <a:xfrm>
                <a:off x="1743317" y="418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39" name="Rectángulo 238">
                <a:extLst>
                  <a:ext uri="{FF2B5EF4-FFF2-40B4-BE49-F238E27FC236}">
                    <a16:creationId xmlns:a16="http://schemas.microsoft.com/office/drawing/2014/main" id="{0D864633-1635-44F0-9E60-DBAF3ED34A15}"/>
                  </a:ext>
                </a:extLst>
              </p:cNvPr>
              <p:cNvSpPr/>
              <p:nvPr/>
            </p:nvSpPr>
            <p:spPr>
              <a:xfrm>
                <a:off x="2103317" y="4183987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40" name="Rectángulo 239">
                <a:extLst>
                  <a:ext uri="{FF2B5EF4-FFF2-40B4-BE49-F238E27FC236}">
                    <a16:creationId xmlns:a16="http://schemas.microsoft.com/office/drawing/2014/main" id="{B9870A0C-E856-4DB1-A9D0-5B53F082BA7D}"/>
                  </a:ext>
                </a:extLst>
              </p:cNvPr>
              <p:cNvSpPr/>
              <p:nvPr/>
            </p:nvSpPr>
            <p:spPr>
              <a:xfrm>
                <a:off x="2463317" y="418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41" name="Rectángulo 240">
                <a:extLst>
                  <a:ext uri="{FF2B5EF4-FFF2-40B4-BE49-F238E27FC236}">
                    <a16:creationId xmlns:a16="http://schemas.microsoft.com/office/drawing/2014/main" id="{32FBA2C4-F2DF-414F-9DF3-A612392B5B14}"/>
                  </a:ext>
                </a:extLst>
              </p:cNvPr>
              <p:cNvSpPr/>
              <p:nvPr/>
            </p:nvSpPr>
            <p:spPr>
              <a:xfrm>
                <a:off x="2823317" y="418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42" name="Rectángulo 241">
                <a:extLst>
                  <a:ext uri="{FF2B5EF4-FFF2-40B4-BE49-F238E27FC236}">
                    <a16:creationId xmlns:a16="http://schemas.microsoft.com/office/drawing/2014/main" id="{56145D18-A915-4F04-8F15-D6EF45566156}"/>
                  </a:ext>
                </a:extLst>
              </p:cNvPr>
              <p:cNvSpPr/>
              <p:nvPr/>
            </p:nvSpPr>
            <p:spPr>
              <a:xfrm>
                <a:off x="3183317" y="418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43" name="Rectángulo 242">
                <a:extLst>
                  <a:ext uri="{FF2B5EF4-FFF2-40B4-BE49-F238E27FC236}">
                    <a16:creationId xmlns:a16="http://schemas.microsoft.com/office/drawing/2014/main" id="{EABF8572-F762-42DD-BE62-05093071C176}"/>
                  </a:ext>
                </a:extLst>
              </p:cNvPr>
              <p:cNvSpPr/>
              <p:nvPr/>
            </p:nvSpPr>
            <p:spPr>
              <a:xfrm>
                <a:off x="3543317" y="4183987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44" name="Rectángulo 243">
                <a:extLst>
                  <a:ext uri="{FF2B5EF4-FFF2-40B4-BE49-F238E27FC236}">
                    <a16:creationId xmlns:a16="http://schemas.microsoft.com/office/drawing/2014/main" id="{4ACE35DD-D45E-411E-8E2C-76E03F287AA2}"/>
                  </a:ext>
                </a:extLst>
              </p:cNvPr>
              <p:cNvSpPr/>
              <p:nvPr/>
            </p:nvSpPr>
            <p:spPr>
              <a:xfrm>
                <a:off x="1743317" y="454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45" name="Rectángulo 244">
                <a:extLst>
                  <a:ext uri="{FF2B5EF4-FFF2-40B4-BE49-F238E27FC236}">
                    <a16:creationId xmlns:a16="http://schemas.microsoft.com/office/drawing/2014/main" id="{CEBE500E-702D-4598-A913-A9A0030991EC}"/>
                  </a:ext>
                </a:extLst>
              </p:cNvPr>
              <p:cNvSpPr/>
              <p:nvPr/>
            </p:nvSpPr>
            <p:spPr>
              <a:xfrm>
                <a:off x="2103317" y="454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46" name="Rectángulo 245">
                <a:extLst>
                  <a:ext uri="{FF2B5EF4-FFF2-40B4-BE49-F238E27FC236}">
                    <a16:creationId xmlns:a16="http://schemas.microsoft.com/office/drawing/2014/main" id="{3545B097-642C-4449-96B5-DA9B9D43DFAE}"/>
                  </a:ext>
                </a:extLst>
              </p:cNvPr>
              <p:cNvSpPr/>
              <p:nvPr/>
            </p:nvSpPr>
            <p:spPr>
              <a:xfrm>
                <a:off x="2463317" y="4543987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47" name="Rectángulo 246">
                <a:extLst>
                  <a:ext uri="{FF2B5EF4-FFF2-40B4-BE49-F238E27FC236}">
                    <a16:creationId xmlns:a16="http://schemas.microsoft.com/office/drawing/2014/main" id="{6478F8FC-49E0-4791-92DE-4E15683C5CF8}"/>
                  </a:ext>
                </a:extLst>
              </p:cNvPr>
              <p:cNvSpPr/>
              <p:nvPr/>
            </p:nvSpPr>
            <p:spPr>
              <a:xfrm>
                <a:off x="2823317" y="4543987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48" name="Rectángulo 247">
                <a:extLst>
                  <a:ext uri="{FF2B5EF4-FFF2-40B4-BE49-F238E27FC236}">
                    <a16:creationId xmlns:a16="http://schemas.microsoft.com/office/drawing/2014/main" id="{6D64864E-BDE0-4958-9078-9B7F9FAB3180}"/>
                  </a:ext>
                </a:extLst>
              </p:cNvPr>
              <p:cNvSpPr/>
              <p:nvPr/>
            </p:nvSpPr>
            <p:spPr>
              <a:xfrm>
                <a:off x="3183317" y="454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49" name="Rectángulo 248">
                <a:extLst>
                  <a:ext uri="{FF2B5EF4-FFF2-40B4-BE49-F238E27FC236}">
                    <a16:creationId xmlns:a16="http://schemas.microsoft.com/office/drawing/2014/main" id="{D9F6AD72-CDE5-4CEA-96C6-66B6C01886F7}"/>
                  </a:ext>
                </a:extLst>
              </p:cNvPr>
              <p:cNvSpPr/>
              <p:nvPr/>
            </p:nvSpPr>
            <p:spPr>
              <a:xfrm>
                <a:off x="3543317" y="454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50" name="Rectángulo 249">
                <a:extLst>
                  <a:ext uri="{FF2B5EF4-FFF2-40B4-BE49-F238E27FC236}">
                    <a16:creationId xmlns:a16="http://schemas.microsoft.com/office/drawing/2014/main" id="{CDBDD0CA-6D23-4E39-B4E3-62A1CBD61B9C}"/>
                  </a:ext>
                </a:extLst>
              </p:cNvPr>
              <p:cNvSpPr/>
              <p:nvPr/>
            </p:nvSpPr>
            <p:spPr>
              <a:xfrm>
                <a:off x="1743317" y="4903987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51" name="Rectángulo 250">
                <a:extLst>
                  <a:ext uri="{FF2B5EF4-FFF2-40B4-BE49-F238E27FC236}">
                    <a16:creationId xmlns:a16="http://schemas.microsoft.com/office/drawing/2014/main" id="{5A83B257-09AB-475F-9F1F-084B1FA1ECA4}"/>
                  </a:ext>
                </a:extLst>
              </p:cNvPr>
              <p:cNvSpPr/>
              <p:nvPr/>
            </p:nvSpPr>
            <p:spPr>
              <a:xfrm>
                <a:off x="2103317" y="490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52" name="Rectángulo 251">
                <a:extLst>
                  <a:ext uri="{FF2B5EF4-FFF2-40B4-BE49-F238E27FC236}">
                    <a16:creationId xmlns:a16="http://schemas.microsoft.com/office/drawing/2014/main" id="{0D260922-8D4B-4954-B674-99D9BE68B649}"/>
                  </a:ext>
                </a:extLst>
              </p:cNvPr>
              <p:cNvSpPr/>
              <p:nvPr/>
            </p:nvSpPr>
            <p:spPr>
              <a:xfrm>
                <a:off x="2463317" y="490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53" name="Rectángulo 252">
                <a:extLst>
                  <a:ext uri="{FF2B5EF4-FFF2-40B4-BE49-F238E27FC236}">
                    <a16:creationId xmlns:a16="http://schemas.microsoft.com/office/drawing/2014/main" id="{231A15F4-74E2-4A44-9F93-0573A237DB8B}"/>
                  </a:ext>
                </a:extLst>
              </p:cNvPr>
              <p:cNvSpPr/>
              <p:nvPr/>
            </p:nvSpPr>
            <p:spPr>
              <a:xfrm>
                <a:off x="2823317" y="490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54" name="Rectángulo 253">
                <a:extLst>
                  <a:ext uri="{FF2B5EF4-FFF2-40B4-BE49-F238E27FC236}">
                    <a16:creationId xmlns:a16="http://schemas.microsoft.com/office/drawing/2014/main" id="{9891DFEE-D054-4026-8DCE-32351779F1DD}"/>
                  </a:ext>
                </a:extLst>
              </p:cNvPr>
              <p:cNvSpPr/>
              <p:nvPr/>
            </p:nvSpPr>
            <p:spPr>
              <a:xfrm>
                <a:off x="3183317" y="4903987"/>
                <a:ext cx="3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55" name="Rectángulo 254">
                <a:extLst>
                  <a:ext uri="{FF2B5EF4-FFF2-40B4-BE49-F238E27FC236}">
                    <a16:creationId xmlns:a16="http://schemas.microsoft.com/office/drawing/2014/main" id="{D7B2759A-2EF5-4ECB-9E0C-A281E3451BFA}"/>
                  </a:ext>
                </a:extLst>
              </p:cNvPr>
              <p:cNvSpPr/>
              <p:nvPr/>
            </p:nvSpPr>
            <p:spPr>
              <a:xfrm>
                <a:off x="3543317" y="491403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p:sp>
          <p:nvSpPr>
            <p:cNvPr id="209" name="CuadroTexto 208">
              <a:extLst>
                <a:ext uri="{FF2B5EF4-FFF2-40B4-BE49-F238E27FC236}">
                  <a16:creationId xmlns:a16="http://schemas.microsoft.com/office/drawing/2014/main" id="{7D76C0A2-141F-445F-B074-A3FC18675810}"/>
                </a:ext>
              </a:extLst>
            </p:cNvPr>
            <p:cNvSpPr txBox="1"/>
            <p:nvPr/>
          </p:nvSpPr>
          <p:spPr>
            <a:xfrm>
              <a:off x="1369342" y="3489448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210" name="CuadroTexto 209">
              <a:extLst>
                <a:ext uri="{FF2B5EF4-FFF2-40B4-BE49-F238E27FC236}">
                  <a16:creationId xmlns:a16="http://schemas.microsoft.com/office/drawing/2014/main" id="{2A87651B-BCB9-4444-87B2-9AD866C46115}"/>
                </a:ext>
              </a:extLst>
            </p:cNvPr>
            <p:cNvSpPr txBox="1"/>
            <p:nvPr/>
          </p:nvSpPr>
          <p:spPr>
            <a:xfrm>
              <a:off x="2086079" y="3489448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211" name="CuadroTexto 210">
              <a:extLst>
                <a:ext uri="{FF2B5EF4-FFF2-40B4-BE49-F238E27FC236}">
                  <a16:creationId xmlns:a16="http://schemas.microsoft.com/office/drawing/2014/main" id="{9958ECCD-EFAE-4089-BA81-B6D8080A7243}"/>
                </a:ext>
              </a:extLst>
            </p:cNvPr>
            <p:cNvSpPr txBox="1"/>
            <p:nvPr/>
          </p:nvSpPr>
          <p:spPr>
            <a:xfrm>
              <a:off x="1728892" y="3844095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212" name="CuadroTexto 211">
              <a:extLst>
                <a:ext uri="{FF2B5EF4-FFF2-40B4-BE49-F238E27FC236}">
                  <a16:creationId xmlns:a16="http://schemas.microsoft.com/office/drawing/2014/main" id="{75B06772-03FB-40D5-BAEE-8BCB371CE9BF}"/>
                </a:ext>
              </a:extLst>
            </p:cNvPr>
            <p:cNvSpPr txBox="1"/>
            <p:nvPr/>
          </p:nvSpPr>
          <p:spPr>
            <a:xfrm>
              <a:off x="2025100" y="3872848"/>
              <a:ext cx="636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400" b="1" dirty="0">
                  <a:latin typeface="Century Gothic" panose="020B0502020202020204" pitchFamily="34" charset="0"/>
                </a:rPr>
                <a:t>0.5</a:t>
              </a:r>
            </a:p>
          </p:txBody>
        </p:sp>
        <p:sp>
          <p:nvSpPr>
            <p:cNvPr id="213" name="CuadroTexto 212">
              <a:extLst>
                <a:ext uri="{FF2B5EF4-FFF2-40B4-BE49-F238E27FC236}">
                  <a16:creationId xmlns:a16="http://schemas.microsoft.com/office/drawing/2014/main" id="{AB8572AA-DE20-4C6B-9A93-B82A047CA9A7}"/>
                </a:ext>
              </a:extLst>
            </p:cNvPr>
            <p:cNvSpPr txBox="1"/>
            <p:nvPr/>
          </p:nvSpPr>
          <p:spPr>
            <a:xfrm>
              <a:off x="1361373" y="4211180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214" name="CuadroTexto 213">
              <a:extLst>
                <a:ext uri="{FF2B5EF4-FFF2-40B4-BE49-F238E27FC236}">
                  <a16:creationId xmlns:a16="http://schemas.microsoft.com/office/drawing/2014/main" id="{FFC341CE-B208-4094-82D1-DCDC00E45C3C}"/>
                </a:ext>
              </a:extLst>
            </p:cNvPr>
            <p:cNvSpPr txBox="1"/>
            <p:nvPr/>
          </p:nvSpPr>
          <p:spPr>
            <a:xfrm>
              <a:off x="1726641" y="4553184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215" name="CuadroTexto 214">
              <a:extLst>
                <a:ext uri="{FF2B5EF4-FFF2-40B4-BE49-F238E27FC236}">
                  <a16:creationId xmlns:a16="http://schemas.microsoft.com/office/drawing/2014/main" id="{3AE8E953-724F-4F75-9C79-9A7A389400F6}"/>
                </a:ext>
              </a:extLst>
            </p:cNvPr>
            <p:cNvSpPr txBox="1"/>
            <p:nvPr/>
          </p:nvSpPr>
          <p:spPr>
            <a:xfrm>
              <a:off x="2089376" y="4544638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216" name="CuadroTexto 215">
              <a:extLst>
                <a:ext uri="{FF2B5EF4-FFF2-40B4-BE49-F238E27FC236}">
                  <a16:creationId xmlns:a16="http://schemas.microsoft.com/office/drawing/2014/main" id="{30A1FB54-25B5-4B81-B063-024489D997CD}"/>
                </a:ext>
              </a:extLst>
            </p:cNvPr>
            <p:cNvSpPr txBox="1"/>
            <p:nvPr/>
          </p:nvSpPr>
          <p:spPr>
            <a:xfrm>
              <a:off x="2818918" y="4220512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217" name="CuadroTexto 216">
              <a:extLst>
                <a:ext uri="{FF2B5EF4-FFF2-40B4-BE49-F238E27FC236}">
                  <a16:creationId xmlns:a16="http://schemas.microsoft.com/office/drawing/2014/main" id="{A87C6AF8-93A6-4CF7-B758-3407DBEA9508}"/>
                </a:ext>
              </a:extLst>
            </p:cNvPr>
            <p:cNvSpPr txBox="1"/>
            <p:nvPr/>
          </p:nvSpPr>
          <p:spPr>
            <a:xfrm>
              <a:off x="1741104" y="3144338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218" name="CuadroTexto 217">
              <a:extLst>
                <a:ext uri="{FF2B5EF4-FFF2-40B4-BE49-F238E27FC236}">
                  <a16:creationId xmlns:a16="http://schemas.microsoft.com/office/drawing/2014/main" id="{E67BF798-0D49-4F86-BED6-FD051194749A}"/>
                </a:ext>
              </a:extLst>
            </p:cNvPr>
            <p:cNvSpPr txBox="1"/>
            <p:nvPr/>
          </p:nvSpPr>
          <p:spPr>
            <a:xfrm>
              <a:off x="2811531" y="4923273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219" name="CuadroTexto 218">
              <a:extLst>
                <a:ext uri="{FF2B5EF4-FFF2-40B4-BE49-F238E27FC236}">
                  <a16:creationId xmlns:a16="http://schemas.microsoft.com/office/drawing/2014/main" id="{FB2B9D6B-4049-4422-AC62-90B9438DAA76}"/>
                </a:ext>
              </a:extLst>
            </p:cNvPr>
            <p:cNvSpPr txBox="1"/>
            <p:nvPr/>
          </p:nvSpPr>
          <p:spPr>
            <a:xfrm>
              <a:off x="1016763" y="4913970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1</a:t>
              </a:r>
            </a:p>
          </p:txBody>
        </p:sp>
      </p:grpSp>
      <p:grpSp>
        <p:nvGrpSpPr>
          <p:cNvPr id="256" name="Grupo 255">
            <a:extLst>
              <a:ext uri="{FF2B5EF4-FFF2-40B4-BE49-F238E27FC236}">
                <a16:creationId xmlns:a16="http://schemas.microsoft.com/office/drawing/2014/main" id="{FF8DC29C-DEC2-4A4F-90BB-22ECF634046D}"/>
              </a:ext>
            </a:extLst>
          </p:cNvPr>
          <p:cNvGrpSpPr/>
          <p:nvPr/>
        </p:nvGrpSpPr>
        <p:grpSpPr>
          <a:xfrm>
            <a:off x="7224452" y="3869846"/>
            <a:ext cx="1242116" cy="1089193"/>
            <a:chOff x="4718219" y="3750384"/>
            <a:chExt cx="1242116" cy="1089193"/>
          </a:xfrm>
        </p:grpSpPr>
        <p:grpSp>
          <p:nvGrpSpPr>
            <p:cNvPr id="257" name="Grupo 256">
              <a:extLst>
                <a:ext uri="{FF2B5EF4-FFF2-40B4-BE49-F238E27FC236}">
                  <a16:creationId xmlns:a16="http://schemas.microsoft.com/office/drawing/2014/main" id="{0691AA2D-B92E-4ACE-88F9-434CA96CDD9E}"/>
                </a:ext>
              </a:extLst>
            </p:cNvPr>
            <p:cNvGrpSpPr/>
            <p:nvPr/>
          </p:nvGrpSpPr>
          <p:grpSpPr>
            <a:xfrm>
              <a:off x="4818177" y="3755050"/>
              <a:ext cx="1080000" cy="1080000"/>
              <a:chOff x="1980824" y="2895003"/>
              <a:chExt cx="1080000" cy="1080000"/>
            </a:xfrm>
          </p:grpSpPr>
          <p:sp>
            <p:nvSpPr>
              <p:cNvPr id="267" name="Rectángulo 266">
                <a:extLst>
                  <a:ext uri="{FF2B5EF4-FFF2-40B4-BE49-F238E27FC236}">
                    <a16:creationId xmlns:a16="http://schemas.microsoft.com/office/drawing/2014/main" id="{41910D3A-8373-4696-A025-943C84D64562}"/>
                  </a:ext>
                </a:extLst>
              </p:cNvPr>
              <p:cNvSpPr/>
              <p:nvPr/>
            </p:nvSpPr>
            <p:spPr>
              <a:xfrm>
                <a:off x="1980824" y="289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68" name="Rectángulo 267">
                <a:extLst>
                  <a:ext uri="{FF2B5EF4-FFF2-40B4-BE49-F238E27FC236}">
                    <a16:creationId xmlns:a16="http://schemas.microsoft.com/office/drawing/2014/main" id="{D9AB424C-04FA-4BCC-8E5C-91BF80F7B7A4}"/>
                  </a:ext>
                </a:extLst>
              </p:cNvPr>
              <p:cNvSpPr/>
              <p:nvPr/>
            </p:nvSpPr>
            <p:spPr>
              <a:xfrm>
                <a:off x="2340824" y="289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69" name="Rectángulo 268">
                <a:extLst>
                  <a:ext uri="{FF2B5EF4-FFF2-40B4-BE49-F238E27FC236}">
                    <a16:creationId xmlns:a16="http://schemas.microsoft.com/office/drawing/2014/main" id="{0F54EFA3-E104-47D0-BD10-D1BCD07F5FB8}"/>
                  </a:ext>
                </a:extLst>
              </p:cNvPr>
              <p:cNvSpPr/>
              <p:nvPr/>
            </p:nvSpPr>
            <p:spPr>
              <a:xfrm>
                <a:off x="2700824" y="289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70" name="Rectángulo 269">
                <a:extLst>
                  <a:ext uri="{FF2B5EF4-FFF2-40B4-BE49-F238E27FC236}">
                    <a16:creationId xmlns:a16="http://schemas.microsoft.com/office/drawing/2014/main" id="{8BD7F28C-847F-48A6-A204-88CBF4446967}"/>
                  </a:ext>
                </a:extLst>
              </p:cNvPr>
              <p:cNvSpPr/>
              <p:nvPr/>
            </p:nvSpPr>
            <p:spPr>
              <a:xfrm>
                <a:off x="1980824" y="325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71" name="Rectángulo 270">
                <a:extLst>
                  <a:ext uri="{FF2B5EF4-FFF2-40B4-BE49-F238E27FC236}">
                    <a16:creationId xmlns:a16="http://schemas.microsoft.com/office/drawing/2014/main" id="{3F40D511-8B19-41B5-89FA-F97AA16733EA}"/>
                  </a:ext>
                </a:extLst>
              </p:cNvPr>
              <p:cNvSpPr/>
              <p:nvPr/>
            </p:nvSpPr>
            <p:spPr>
              <a:xfrm>
                <a:off x="2340824" y="325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72" name="Rectángulo 271">
                <a:extLst>
                  <a:ext uri="{FF2B5EF4-FFF2-40B4-BE49-F238E27FC236}">
                    <a16:creationId xmlns:a16="http://schemas.microsoft.com/office/drawing/2014/main" id="{E982C534-1B19-4998-A0AE-2F354999083F}"/>
                  </a:ext>
                </a:extLst>
              </p:cNvPr>
              <p:cNvSpPr/>
              <p:nvPr/>
            </p:nvSpPr>
            <p:spPr>
              <a:xfrm>
                <a:off x="2700824" y="325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73" name="Rectángulo 272">
                <a:extLst>
                  <a:ext uri="{FF2B5EF4-FFF2-40B4-BE49-F238E27FC236}">
                    <a16:creationId xmlns:a16="http://schemas.microsoft.com/office/drawing/2014/main" id="{B4C092F7-72BE-4812-8339-3CCB2C336350}"/>
                  </a:ext>
                </a:extLst>
              </p:cNvPr>
              <p:cNvSpPr/>
              <p:nvPr/>
            </p:nvSpPr>
            <p:spPr>
              <a:xfrm>
                <a:off x="1980824" y="361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74" name="Rectángulo 273">
                <a:extLst>
                  <a:ext uri="{FF2B5EF4-FFF2-40B4-BE49-F238E27FC236}">
                    <a16:creationId xmlns:a16="http://schemas.microsoft.com/office/drawing/2014/main" id="{9EA77CDB-60DE-4D96-9FBA-C3AD8BB76D68}"/>
                  </a:ext>
                </a:extLst>
              </p:cNvPr>
              <p:cNvSpPr/>
              <p:nvPr/>
            </p:nvSpPr>
            <p:spPr>
              <a:xfrm>
                <a:off x="2340824" y="361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75" name="Rectángulo 274">
                <a:extLst>
                  <a:ext uri="{FF2B5EF4-FFF2-40B4-BE49-F238E27FC236}">
                    <a16:creationId xmlns:a16="http://schemas.microsoft.com/office/drawing/2014/main" id="{821CB3CD-1417-4B2D-A6B9-AF3AD36D8D91}"/>
                  </a:ext>
                </a:extLst>
              </p:cNvPr>
              <p:cNvSpPr/>
              <p:nvPr/>
            </p:nvSpPr>
            <p:spPr>
              <a:xfrm>
                <a:off x="2700824" y="361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p:sp>
          <p:nvSpPr>
            <p:cNvPr id="258" name="CuadroTexto 257">
              <a:extLst>
                <a:ext uri="{FF2B5EF4-FFF2-40B4-BE49-F238E27FC236}">
                  <a16:creationId xmlns:a16="http://schemas.microsoft.com/office/drawing/2014/main" id="{2CBF9C72-F0E1-48BB-AF53-59EEBD9BEB3D}"/>
                </a:ext>
              </a:extLst>
            </p:cNvPr>
            <p:cNvSpPr txBox="1"/>
            <p:nvPr/>
          </p:nvSpPr>
          <p:spPr>
            <a:xfrm>
              <a:off x="4851078" y="3750384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259" name="CuadroTexto 258">
              <a:extLst>
                <a:ext uri="{FF2B5EF4-FFF2-40B4-BE49-F238E27FC236}">
                  <a16:creationId xmlns:a16="http://schemas.microsoft.com/office/drawing/2014/main" id="{6607FAF8-8DF0-4133-9185-510E9B0C225F}"/>
                </a:ext>
              </a:extLst>
            </p:cNvPr>
            <p:cNvSpPr txBox="1"/>
            <p:nvPr/>
          </p:nvSpPr>
          <p:spPr>
            <a:xfrm>
              <a:off x="5204112" y="3750384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260" name="CuadroTexto 259">
              <a:extLst>
                <a:ext uri="{FF2B5EF4-FFF2-40B4-BE49-F238E27FC236}">
                  <a16:creationId xmlns:a16="http://schemas.microsoft.com/office/drawing/2014/main" id="{C7C2CA8D-21FC-4C8F-898C-64BA4FB186A5}"/>
                </a:ext>
              </a:extLst>
            </p:cNvPr>
            <p:cNvSpPr txBox="1"/>
            <p:nvPr/>
          </p:nvSpPr>
          <p:spPr>
            <a:xfrm>
              <a:off x="5558304" y="3750384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261" name="CuadroTexto 260">
              <a:extLst>
                <a:ext uri="{FF2B5EF4-FFF2-40B4-BE49-F238E27FC236}">
                  <a16:creationId xmlns:a16="http://schemas.microsoft.com/office/drawing/2014/main" id="{E24DDFF9-3855-4CDA-8D46-2CD4D920DC2E}"/>
                </a:ext>
              </a:extLst>
            </p:cNvPr>
            <p:cNvSpPr txBox="1"/>
            <p:nvPr/>
          </p:nvSpPr>
          <p:spPr>
            <a:xfrm>
              <a:off x="5093181" y="4461351"/>
              <a:ext cx="521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262" name="CuadroTexto 261">
              <a:extLst>
                <a:ext uri="{FF2B5EF4-FFF2-40B4-BE49-F238E27FC236}">
                  <a16:creationId xmlns:a16="http://schemas.microsoft.com/office/drawing/2014/main" id="{E6C1664C-C241-4767-9188-FE1DB34E2FD6}"/>
                </a:ext>
              </a:extLst>
            </p:cNvPr>
            <p:cNvSpPr txBox="1"/>
            <p:nvPr/>
          </p:nvSpPr>
          <p:spPr>
            <a:xfrm>
              <a:off x="4846273" y="4105579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263" name="CuadroTexto 262">
              <a:extLst>
                <a:ext uri="{FF2B5EF4-FFF2-40B4-BE49-F238E27FC236}">
                  <a16:creationId xmlns:a16="http://schemas.microsoft.com/office/drawing/2014/main" id="{C011E5CB-C50C-4001-A7EC-DF80E9D9B910}"/>
                </a:ext>
              </a:extLst>
            </p:cNvPr>
            <p:cNvSpPr txBox="1"/>
            <p:nvPr/>
          </p:nvSpPr>
          <p:spPr>
            <a:xfrm>
              <a:off x="5198304" y="4110384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264" name="CuadroTexto 263">
              <a:extLst>
                <a:ext uri="{FF2B5EF4-FFF2-40B4-BE49-F238E27FC236}">
                  <a16:creationId xmlns:a16="http://schemas.microsoft.com/office/drawing/2014/main" id="{3CEDBB65-2870-47DC-B65F-8F9C8FB0EA83}"/>
                </a:ext>
              </a:extLst>
            </p:cNvPr>
            <p:cNvSpPr txBox="1"/>
            <p:nvPr/>
          </p:nvSpPr>
          <p:spPr>
            <a:xfrm>
              <a:off x="5558304" y="4119716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265" name="CuadroTexto 264">
              <a:extLst>
                <a:ext uri="{FF2B5EF4-FFF2-40B4-BE49-F238E27FC236}">
                  <a16:creationId xmlns:a16="http://schemas.microsoft.com/office/drawing/2014/main" id="{C68375DE-9E12-4964-A790-CBA3299F0B3C}"/>
                </a:ext>
              </a:extLst>
            </p:cNvPr>
            <p:cNvSpPr txBox="1"/>
            <p:nvPr/>
          </p:nvSpPr>
          <p:spPr>
            <a:xfrm>
              <a:off x="5438896" y="4456685"/>
              <a:ext cx="521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266" name="CuadroTexto 265">
              <a:extLst>
                <a:ext uri="{FF2B5EF4-FFF2-40B4-BE49-F238E27FC236}">
                  <a16:creationId xmlns:a16="http://schemas.microsoft.com/office/drawing/2014/main" id="{EF3CA90B-718D-4B40-B6D9-895FF2E41E66}"/>
                </a:ext>
              </a:extLst>
            </p:cNvPr>
            <p:cNvSpPr txBox="1"/>
            <p:nvPr/>
          </p:nvSpPr>
          <p:spPr>
            <a:xfrm>
              <a:off x="4718219" y="4470245"/>
              <a:ext cx="521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</p:grpSp>
      <p:cxnSp>
        <p:nvCxnSpPr>
          <p:cNvPr id="276" name="Conector recto de flecha 275">
            <a:extLst>
              <a:ext uri="{FF2B5EF4-FFF2-40B4-BE49-F238E27FC236}">
                <a16:creationId xmlns:a16="http://schemas.microsoft.com/office/drawing/2014/main" id="{CDC78D79-052F-474F-BDEC-7C48E82CD37C}"/>
              </a:ext>
            </a:extLst>
          </p:cNvPr>
          <p:cNvCxnSpPr>
            <a:cxnSpLocks/>
          </p:cNvCxnSpPr>
          <p:nvPr/>
        </p:nvCxnSpPr>
        <p:spPr>
          <a:xfrm>
            <a:off x="10176972" y="3398856"/>
            <a:ext cx="0" cy="513069"/>
          </a:xfrm>
          <a:prstGeom prst="straightConnector1">
            <a:avLst/>
          </a:prstGeom>
          <a:ln w="28575">
            <a:solidFill>
              <a:srgbClr val="3131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CuadroTexto 276">
            <a:extLst>
              <a:ext uri="{FF2B5EF4-FFF2-40B4-BE49-F238E27FC236}">
                <a16:creationId xmlns:a16="http://schemas.microsoft.com/office/drawing/2014/main" id="{5DDBADAC-F467-42AF-88D4-2394D75EA298}"/>
              </a:ext>
            </a:extLst>
          </p:cNvPr>
          <p:cNvSpPr txBox="1"/>
          <p:nvPr/>
        </p:nvSpPr>
        <p:spPr>
          <a:xfrm>
            <a:off x="6477624" y="2856870"/>
            <a:ext cx="142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b="1" spc="300" dirty="0">
                <a:solidFill>
                  <a:srgbClr val="313131"/>
                </a:solidFill>
              </a:rPr>
              <a:t>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CuadroTexto 164">
                <a:extLst>
                  <a:ext uri="{FF2B5EF4-FFF2-40B4-BE49-F238E27FC236}">
                    <a16:creationId xmlns:a16="http://schemas.microsoft.com/office/drawing/2014/main" id="{E967D1DD-6890-4652-8D7B-C8E3623C2C44}"/>
                  </a:ext>
                </a:extLst>
              </p:cNvPr>
              <p:cNvSpPr txBox="1"/>
              <p:nvPr/>
            </p:nvSpPr>
            <p:spPr>
              <a:xfrm>
                <a:off x="6114083" y="1828435"/>
                <a:ext cx="408766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65" name="CuadroTexto 164">
                <a:extLst>
                  <a:ext uri="{FF2B5EF4-FFF2-40B4-BE49-F238E27FC236}">
                    <a16:creationId xmlns:a16="http://schemas.microsoft.com/office/drawing/2014/main" id="{E967D1DD-6890-4652-8D7B-C8E3623C2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083" y="1828435"/>
                <a:ext cx="408766" cy="6938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669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C3BAD890-A1F3-4565-ACD9-5579C2C001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7686" t="1811" r="2643"/>
          <a:stretch/>
        </p:blipFill>
        <p:spPr>
          <a:xfrm>
            <a:off x="7332000" y="0"/>
            <a:ext cx="4860000" cy="6858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51629" y="2772569"/>
            <a:ext cx="5658102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diferencia de la visión natural o una fotografía análoga, una imagen digital consiste en un arreglo discreto de valores numéricos: pixeles.</a:t>
            </a:r>
          </a:p>
          <a:p>
            <a:pPr>
              <a:lnSpc>
                <a:spcPct val="150000"/>
              </a:lnSpc>
            </a:pPr>
            <a:endParaRPr lang="es-CL" b="1" dirty="0">
              <a:solidFill>
                <a:srgbClr val="4747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 pixel define la intensidad de iluminación que posee un punto específico en la imagen.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551630" y="1734723"/>
            <a:ext cx="5921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IMÁGENES DIGITALES</a:t>
            </a:r>
          </a:p>
        </p:txBody>
      </p:sp>
      <p:cxnSp>
        <p:nvCxnSpPr>
          <p:cNvPr id="16" name="Conector recto 15"/>
          <p:cNvCxnSpPr/>
          <p:nvPr/>
        </p:nvCxnSpPr>
        <p:spPr>
          <a:xfrm>
            <a:off x="644879" y="2319498"/>
            <a:ext cx="45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E5F828-3C3F-4848-B8F7-86CE8BBE6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8" t="5123" r="25006" b="2293"/>
          <a:stretch/>
        </p:blipFill>
        <p:spPr>
          <a:xfrm>
            <a:off x="7332000" y="0"/>
            <a:ext cx="486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70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ctor recto 15"/>
          <p:cNvCxnSpPr/>
          <p:nvPr/>
        </p:nvCxnSpPr>
        <p:spPr>
          <a:xfrm>
            <a:off x="644879" y="2319498"/>
            <a:ext cx="45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E37FEC-3600-4F2F-9D2B-4DB88441F937}"/>
              </a:ext>
            </a:extLst>
          </p:cNvPr>
          <p:cNvSpPr txBox="1"/>
          <p:nvPr/>
        </p:nvSpPr>
        <p:spPr>
          <a:xfrm>
            <a:off x="551630" y="2772569"/>
            <a:ext cx="5467334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 filtro es utilizado principalmente en algoritmos de detección de bordes.</a:t>
            </a:r>
          </a:p>
          <a:p>
            <a:pPr>
              <a:lnSpc>
                <a:spcPct val="150000"/>
              </a:lnSpc>
            </a:pPr>
            <a:endParaRPr lang="es-CL" b="1" dirty="0">
              <a:solidFill>
                <a:srgbClr val="4747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Puede considerarse como un operador diferencial discreto que calcula una aproximación del gradiente en la imagen.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2F679D4-E112-4B0F-AE12-205C026F283E}"/>
              </a:ext>
            </a:extLst>
          </p:cNvPr>
          <p:cNvSpPr txBox="1"/>
          <p:nvPr/>
        </p:nvSpPr>
        <p:spPr>
          <a:xfrm>
            <a:off x="551630" y="1734723"/>
            <a:ext cx="5139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OPERADOR SOBEL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20216B9-536E-4503-B38B-C93D3F18A314}"/>
              </a:ext>
            </a:extLst>
          </p:cNvPr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grpSp>
        <p:nvGrpSpPr>
          <p:cNvPr id="285" name="Grupo 284">
            <a:extLst>
              <a:ext uri="{FF2B5EF4-FFF2-40B4-BE49-F238E27FC236}">
                <a16:creationId xmlns:a16="http://schemas.microsoft.com/office/drawing/2014/main" id="{F83A1FF4-F20E-4D16-ADBB-3A963A4BA2AE}"/>
              </a:ext>
            </a:extLst>
          </p:cNvPr>
          <p:cNvGrpSpPr/>
          <p:nvPr/>
        </p:nvGrpSpPr>
        <p:grpSpPr>
          <a:xfrm>
            <a:off x="8227833" y="2032452"/>
            <a:ext cx="360000" cy="360000"/>
            <a:chOff x="6251944" y="2817628"/>
            <a:chExt cx="360000" cy="360000"/>
          </a:xfrm>
        </p:grpSpPr>
        <p:sp>
          <p:nvSpPr>
            <p:cNvPr id="286" name="Elipse 285">
              <a:extLst>
                <a:ext uri="{FF2B5EF4-FFF2-40B4-BE49-F238E27FC236}">
                  <a16:creationId xmlns:a16="http://schemas.microsoft.com/office/drawing/2014/main" id="{DF37A078-60BF-483B-923D-18C12117A9AE}"/>
                </a:ext>
              </a:extLst>
            </p:cNvPr>
            <p:cNvSpPr/>
            <p:nvPr/>
          </p:nvSpPr>
          <p:spPr>
            <a:xfrm>
              <a:off x="6251944" y="2817628"/>
              <a:ext cx="360000" cy="360000"/>
            </a:xfrm>
            <a:prstGeom prst="ellipse">
              <a:avLst/>
            </a:prstGeom>
            <a:noFill/>
            <a:ln w="28575">
              <a:solidFill>
                <a:srgbClr val="313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87" name="Conector recto 286">
              <a:extLst>
                <a:ext uri="{FF2B5EF4-FFF2-40B4-BE49-F238E27FC236}">
                  <a16:creationId xmlns:a16="http://schemas.microsoft.com/office/drawing/2014/main" id="{8EF7DCD7-0C1C-41DE-AB15-EBB67DC0B812}"/>
                </a:ext>
              </a:extLst>
            </p:cNvPr>
            <p:cNvCxnSpPr>
              <a:stCxn id="286" idx="1"/>
              <a:endCxn id="286" idx="5"/>
            </p:cNvCxnSpPr>
            <p:nvPr/>
          </p:nvCxnSpPr>
          <p:spPr>
            <a:xfrm>
              <a:off x="6304665" y="2870349"/>
              <a:ext cx="254558" cy="254558"/>
            </a:xfrm>
            <a:prstGeom prst="line">
              <a:avLst/>
            </a:prstGeom>
            <a:ln w="28575"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ector recto 287">
              <a:extLst>
                <a:ext uri="{FF2B5EF4-FFF2-40B4-BE49-F238E27FC236}">
                  <a16:creationId xmlns:a16="http://schemas.microsoft.com/office/drawing/2014/main" id="{A81178D5-FC28-4235-8EFC-03EFF18E4CB3}"/>
                </a:ext>
              </a:extLst>
            </p:cNvPr>
            <p:cNvCxnSpPr/>
            <p:nvPr/>
          </p:nvCxnSpPr>
          <p:spPr>
            <a:xfrm flipH="1">
              <a:off x="6304665" y="2864170"/>
              <a:ext cx="255600" cy="255600"/>
            </a:xfrm>
            <a:prstGeom prst="line">
              <a:avLst/>
            </a:prstGeom>
            <a:ln w="28575"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upo 288">
            <a:extLst>
              <a:ext uri="{FF2B5EF4-FFF2-40B4-BE49-F238E27FC236}">
                <a16:creationId xmlns:a16="http://schemas.microsoft.com/office/drawing/2014/main" id="{569F6E57-0A1B-4241-8275-6DFC8964CCC4}"/>
              </a:ext>
            </a:extLst>
          </p:cNvPr>
          <p:cNvGrpSpPr/>
          <p:nvPr/>
        </p:nvGrpSpPr>
        <p:grpSpPr>
          <a:xfrm>
            <a:off x="6568448" y="1660255"/>
            <a:ext cx="1242116" cy="1089263"/>
            <a:chOff x="4737457" y="3750384"/>
            <a:chExt cx="1242116" cy="1089263"/>
          </a:xfrm>
        </p:grpSpPr>
        <p:grpSp>
          <p:nvGrpSpPr>
            <p:cNvPr id="290" name="Grupo 289">
              <a:extLst>
                <a:ext uri="{FF2B5EF4-FFF2-40B4-BE49-F238E27FC236}">
                  <a16:creationId xmlns:a16="http://schemas.microsoft.com/office/drawing/2014/main" id="{34C41296-8D69-4FEF-B445-5E97299B1FBA}"/>
                </a:ext>
              </a:extLst>
            </p:cNvPr>
            <p:cNvGrpSpPr/>
            <p:nvPr/>
          </p:nvGrpSpPr>
          <p:grpSpPr>
            <a:xfrm>
              <a:off x="4818177" y="3755050"/>
              <a:ext cx="1080000" cy="1080000"/>
              <a:chOff x="1980824" y="2895003"/>
              <a:chExt cx="1080000" cy="1080000"/>
            </a:xfrm>
          </p:grpSpPr>
          <p:sp>
            <p:nvSpPr>
              <p:cNvPr id="300" name="Rectángulo 299">
                <a:extLst>
                  <a:ext uri="{FF2B5EF4-FFF2-40B4-BE49-F238E27FC236}">
                    <a16:creationId xmlns:a16="http://schemas.microsoft.com/office/drawing/2014/main" id="{59F5947C-6BC8-4AA8-80D6-AB9D1814ABB7}"/>
                  </a:ext>
                </a:extLst>
              </p:cNvPr>
              <p:cNvSpPr/>
              <p:nvPr/>
            </p:nvSpPr>
            <p:spPr>
              <a:xfrm>
                <a:off x="1980824" y="289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301" name="Rectángulo 300">
                <a:extLst>
                  <a:ext uri="{FF2B5EF4-FFF2-40B4-BE49-F238E27FC236}">
                    <a16:creationId xmlns:a16="http://schemas.microsoft.com/office/drawing/2014/main" id="{239D6D26-89CF-47EC-B655-D7D0C5E737E7}"/>
                  </a:ext>
                </a:extLst>
              </p:cNvPr>
              <p:cNvSpPr/>
              <p:nvPr/>
            </p:nvSpPr>
            <p:spPr>
              <a:xfrm>
                <a:off x="2340824" y="289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302" name="Rectángulo 301">
                <a:extLst>
                  <a:ext uri="{FF2B5EF4-FFF2-40B4-BE49-F238E27FC236}">
                    <a16:creationId xmlns:a16="http://schemas.microsoft.com/office/drawing/2014/main" id="{1311F3A3-4D40-43F8-8C4A-9B500708F822}"/>
                  </a:ext>
                </a:extLst>
              </p:cNvPr>
              <p:cNvSpPr/>
              <p:nvPr/>
            </p:nvSpPr>
            <p:spPr>
              <a:xfrm>
                <a:off x="2700824" y="289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303" name="Rectángulo 302">
                <a:extLst>
                  <a:ext uri="{FF2B5EF4-FFF2-40B4-BE49-F238E27FC236}">
                    <a16:creationId xmlns:a16="http://schemas.microsoft.com/office/drawing/2014/main" id="{AC7F6611-5962-4250-AF51-C133CC6E9144}"/>
                  </a:ext>
                </a:extLst>
              </p:cNvPr>
              <p:cNvSpPr/>
              <p:nvPr/>
            </p:nvSpPr>
            <p:spPr>
              <a:xfrm>
                <a:off x="1980824" y="325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304" name="Rectángulo 303">
                <a:extLst>
                  <a:ext uri="{FF2B5EF4-FFF2-40B4-BE49-F238E27FC236}">
                    <a16:creationId xmlns:a16="http://schemas.microsoft.com/office/drawing/2014/main" id="{4AA1BD85-F4A2-42C3-9C19-E14CF3B554D2}"/>
                  </a:ext>
                </a:extLst>
              </p:cNvPr>
              <p:cNvSpPr/>
              <p:nvPr/>
            </p:nvSpPr>
            <p:spPr>
              <a:xfrm>
                <a:off x="2340824" y="325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305" name="Rectángulo 304">
                <a:extLst>
                  <a:ext uri="{FF2B5EF4-FFF2-40B4-BE49-F238E27FC236}">
                    <a16:creationId xmlns:a16="http://schemas.microsoft.com/office/drawing/2014/main" id="{0C3CEED0-7BBE-41F0-97FA-6ABBA3B4CAFF}"/>
                  </a:ext>
                </a:extLst>
              </p:cNvPr>
              <p:cNvSpPr/>
              <p:nvPr/>
            </p:nvSpPr>
            <p:spPr>
              <a:xfrm>
                <a:off x="2700824" y="325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306" name="Rectángulo 305">
                <a:extLst>
                  <a:ext uri="{FF2B5EF4-FFF2-40B4-BE49-F238E27FC236}">
                    <a16:creationId xmlns:a16="http://schemas.microsoft.com/office/drawing/2014/main" id="{C24CFE55-862A-4224-9A31-1E99AD708863}"/>
                  </a:ext>
                </a:extLst>
              </p:cNvPr>
              <p:cNvSpPr/>
              <p:nvPr/>
            </p:nvSpPr>
            <p:spPr>
              <a:xfrm>
                <a:off x="1980824" y="361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307" name="Rectángulo 306">
                <a:extLst>
                  <a:ext uri="{FF2B5EF4-FFF2-40B4-BE49-F238E27FC236}">
                    <a16:creationId xmlns:a16="http://schemas.microsoft.com/office/drawing/2014/main" id="{C544499A-9EE8-4D67-98AD-66401D0F77E1}"/>
                  </a:ext>
                </a:extLst>
              </p:cNvPr>
              <p:cNvSpPr/>
              <p:nvPr/>
            </p:nvSpPr>
            <p:spPr>
              <a:xfrm>
                <a:off x="2340824" y="361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308" name="Rectángulo 307">
                <a:extLst>
                  <a:ext uri="{FF2B5EF4-FFF2-40B4-BE49-F238E27FC236}">
                    <a16:creationId xmlns:a16="http://schemas.microsoft.com/office/drawing/2014/main" id="{CD107C73-0C26-4EAB-A343-DF17A70A095B}"/>
                  </a:ext>
                </a:extLst>
              </p:cNvPr>
              <p:cNvSpPr/>
              <p:nvPr/>
            </p:nvSpPr>
            <p:spPr>
              <a:xfrm>
                <a:off x="2700824" y="361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p:sp>
          <p:nvSpPr>
            <p:cNvPr id="291" name="CuadroTexto 290">
              <a:extLst>
                <a:ext uri="{FF2B5EF4-FFF2-40B4-BE49-F238E27FC236}">
                  <a16:creationId xmlns:a16="http://schemas.microsoft.com/office/drawing/2014/main" id="{D308EBB3-0C75-45D7-BD2C-8DE22115E113}"/>
                </a:ext>
              </a:extLst>
            </p:cNvPr>
            <p:cNvSpPr txBox="1"/>
            <p:nvPr/>
          </p:nvSpPr>
          <p:spPr>
            <a:xfrm>
              <a:off x="4802901" y="3750384"/>
              <a:ext cx="513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-1</a:t>
              </a:r>
            </a:p>
          </p:txBody>
        </p:sp>
        <p:sp>
          <p:nvSpPr>
            <p:cNvPr id="292" name="CuadroTexto 291">
              <a:extLst>
                <a:ext uri="{FF2B5EF4-FFF2-40B4-BE49-F238E27FC236}">
                  <a16:creationId xmlns:a16="http://schemas.microsoft.com/office/drawing/2014/main" id="{DF557F91-2C6C-45D1-B9AF-2F7BAC65884C}"/>
                </a:ext>
              </a:extLst>
            </p:cNvPr>
            <p:cNvSpPr txBox="1"/>
            <p:nvPr/>
          </p:nvSpPr>
          <p:spPr>
            <a:xfrm>
              <a:off x="5204112" y="3750384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0</a:t>
              </a:r>
            </a:p>
          </p:txBody>
        </p:sp>
        <p:sp>
          <p:nvSpPr>
            <p:cNvPr id="293" name="CuadroTexto 292">
              <a:extLst>
                <a:ext uri="{FF2B5EF4-FFF2-40B4-BE49-F238E27FC236}">
                  <a16:creationId xmlns:a16="http://schemas.microsoft.com/office/drawing/2014/main" id="{46457DC6-771C-460E-BD30-E699A5D77FFC}"/>
                </a:ext>
              </a:extLst>
            </p:cNvPr>
            <p:cNvSpPr txBox="1"/>
            <p:nvPr/>
          </p:nvSpPr>
          <p:spPr>
            <a:xfrm>
              <a:off x="5558304" y="3750384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294" name="CuadroTexto 293">
              <a:extLst>
                <a:ext uri="{FF2B5EF4-FFF2-40B4-BE49-F238E27FC236}">
                  <a16:creationId xmlns:a16="http://schemas.microsoft.com/office/drawing/2014/main" id="{E1D878FF-8D31-4E0F-96C1-533D1B25628D}"/>
                </a:ext>
              </a:extLst>
            </p:cNvPr>
            <p:cNvSpPr txBox="1"/>
            <p:nvPr/>
          </p:nvSpPr>
          <p:spPr>
            <a:xfrm>
              <a:off x="5102615" y="4470315"/>
              <a:ext cx="521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0</a:t>
              </a:r>
            </a:p>
          </p:txBody>
        </p:sp>
        <p:sp>
          <p:nvSpPr>
            <p:cNvPr id="295" name="CuadroTexto 294">
              <a:extLst>
                <a:ext uri="{FF2B5EF4-FFF2-40B4-BE49-F238E27FC236}">
                  <a16:creationId xmlns:a16="http://schemas.microsoft.com/office/drawing/2014/main" id="{7251D437-6072-4FF8-9AEF-CC7C8F176114}"/>
                </a:ext>
              </a:extLst>
            </p:cNvPr>
            <p:cNvSpPr txBox="1"/>
            <p:nvPr/>
          </p:nvSpPr>
          <p:spPr>
            <a:xfrm>
              <a:off x="4805449" y="4105718"/>
              <a:ext cx="554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-2</a:t>
              </a:r>
            </a:p>
          </p:txBody>
        </p:sp>
        <p:sp>
          <p:nvSpPr>
            <p:cNvPr id="296" name="CuadroTexto 295">
              <a:extLst>
                <a:ext uri="{FF2B5EF4-FFF2-40B4-BE49-F238E27FC236}">
                  <a16:creationId xmlns:a16="http://schemas.microsoft.com/office/drawing/2014/main" id="{1A1E7F3C-4F67-4BD8-ABF0-D4EA088FE32B}"/>
                </a:ext>
              </a:extLst>
            </p:cNvPr>
            <p:cNvSpPr txBox="1"/>
            <p:nvPr/>
          </p:nvSpPr>
          <p:spPr>
            <a:xfrm>
              <a:off x="5208619" y="4110315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0</a:t>
              </a:r>
            </a:p>
          </p:txBody>
        </p:sp>
        <p:sp>
          <p:nvSpPr>
            <p:cNvPr id="297" name="CuadroTexto 296">
              <a:extLst>
                <a:ext uri="{FF2B5EF4-FFF2-40B4-BE49-F238E27FC236}">
                  <a16:creationId xmlns:a16="http://schemas.microsoft.com/office/drawing/2014/main" id="{434DC7B2-1659-4503-9AA2-F5E3D9EEBC16}"/>
                </a:ext>
              </a:extLst>
            </p:cNvPr>
            <p:cNvSpPr txBox="1"/>
            <p:nvPr/>
          </p:nvSpPr>
          <p:spPr>
            <a:xfrm>
              <a:off x="5558304" y="4119716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298" name="CuadroTexto 297">
              <a:extLst>
                <a:ext uri="{FF2B5EF4-FFF2-40B4-BE49-F238E27FC236}">
                  <a16:creationId xmlns:a16="http://schemas.microsoft.com/office/drawing/2014/main" id="{08336395-08E5-4B64-9B1B-9EACA0403075}"/>
                </a:ext>
              </a:extLst>
            </p:cNvPr>
            <p:cNvSpPr txBox="1"/>
            <p:nvPr/>
          </p:nvSpPr>
          <p:spPr>
            <a:xfrm>
              <a:off x="5458134" y="4465868"/>
              <a:ext cx="521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299" name="CuadroTexto 298">
              <a:extLst>
                <a:ext uri="{FF2B5EF4-FFF2-40B4-BE49-F238E27FC236}">
                  <a16:creationId xmlns:a16="http://schemas.microsoft.com/office/drawing/2014/main" id="{067212C6-2A0D-4624-AC17-0C30AD2A9359}"/>
                </a:ext>
              </a:extLst>
            </p:cNvPr>
            <p:cNvSpPr txBox="1"/>
            <p:nvPr/>
          </p:nvSpPr>
          <p:spPr>
            <a:xfrm>
              <a:off x="4737457" y="4470315"/>
              <a:ext cx="521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-1</a:t>
              </a:r>
            </a:p>
          </p:txBody>
        </p:sp>
      </p:grpSp>
      <p:cxnSp>
        <p:nvCxnSpPr>
          <p:cNvPr id="378" name="Conector recto de flecha 377">
            <a:extLst>
              <a:ext uri="{FF2B5EF4-FFF2-40B4-BE49-F238E27FC236}">
                <a16:creationId xmlns:a16="http://schemas.microsoft.com/office/drawing/2014/main" id="{14348A0E-7BAD-47D7-A567-9E8A3D2A3A18}"/>
              </a:ext>
            </a:extLst>
          </p:cNvPr>
          <p:cNvCxnSpPr>
            <a:cxnSpLocks/>
          </p:cNvCxnSpPr>
          <p:nvPr/>
        </p:nvCxnSpPr>
        <p:spPr>
          <a:xfrm>
            <a:off x="10227214" y="3418952"/>
            <a:ext cx="0" cy="513069"/>
          </a:xfrm>
          <a:prstGeom prst="straightConnector1">
            <a:avLst/>
          </a:prstGeom>
          <a:ln w="28575">
            <a:solidFill>
              <a:srgbClr val="3131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CuadroTexto 378">
            <a:extLst>
              <a:ext uri="{FF2B5EF4-FFF2-40B4-BE49-F238E27FC236}">
                <a16:creationId xmlns:a16="http://schemas.microsoft.com/office/drawing/2014/main" id="{13E04079-204E-4EB9-BF7B-3286CE428B96}"/>
              </a:ext>
            </a:extLst>
          </p:cNvPr>
          <p:cNvSpPr txBox="1"/>
          <p:nvPr/>
        </p:nvSpPr>
        <p:spPr>
          <a:xfrm>
            <a:off x="6477624" y="2856870"/>
            <a:ext cx="142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b="1" spc="300" dirty="0">
                <a:solidFill>
                  <a:srgbClr val="313131"/>
                </a:solidFill>
              </a:rPr>
              <a:t>KERNEL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5C130DC-B123-4F40-B750-B5EA8EF1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012" y="3993152"/>
            <a:ext cx="2674577" cy="268017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B255D60-928B-4F92-9407-3B665A18D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088" y="691392"/>
            <a:ext cx="2680172" cy="268017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C42DB0A-B3D7-48AE-80C1-7680C9ED2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088" y="3987539"/>
            <a:ext cx="2674571" cy="268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28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ctor recto 15"/>
          <p:cNvCxnSpPr/>
          <p:nvPr/>
        </p:nvCxnSpPr>
        <p:spPr>
          <a:xfrm>
            <a:off x="644879" y="2319498"/>
            <a:ext cx="45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E37FEC-3600-4F2F-9D2B-4DB88441F937}"/>
              </a:ext>
            </a:extLst>
          </p:cNvPr>
          <p:cNvSpPr txBox="1"/>
          <p:nvPr/>
        </p:nvSpPr>
        <p:spPr>
          <a:xfrm>
            <a:off x="551630" y="2772569"/>
            <a:ext cx="5467334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 filtro es utilizado principalmente en algoritmos de detección de bordes.</a:t>
            </a:r>
          </a:p>
          <a:p>
            <a:pPr>
              <a:lnSpc>
                <a:spcPct val="150000"/>
              </a:lnSpc>
            </a:pPr>
            <a:endParaRPr lang="es-CL" b="1" dirty="0">
              <a:solidFill>
                <a:srgbClr val="4747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Puede considerarse como un operador diferencial discreto que calcula una aproximación del gradiente en la imagen.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2F679D4-E112-4B0F-AE12-205C026F283E}"/>
              </a:ext>
            </a:extLst>
          </p:cNvPr>
          <p:cNvSpPr txBox="1"/>
          <p:nvPr/>
        </p:nvSpPr>
        <p:spPr>
          <a:xfrm>
            <a:off x="551630" y="1734723"/>
            <a:ext cx="5139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OPERADOR SOBEL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20216B9-536E-4503-B38B-C93D3F18A314}"/>
              </a:ext>
            </a:extLst>
          </p:cNvPr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grpSp>
        <p:nvGrpSpPr>
          <p:cNvPr id="285" name="Grupo 284">
            <a:extLst>
              <a:ext uri="{FF2B5EF4-FFF2-40B4-BE49-F238E27FC236}">
                <a16:creationId xmlns:a16="http://schemas.microsoft.com/office/drawing/2014/main" id="{F83A1FF4-F20E-4D16-ADBB-3A963A4BA2AE}"/>
              </a:ext>
            </a:extLst>
          </p:cNvPr>
          <p:cNvGrpSpPr/>
          <p:nvPr/>
        </p:nvGrpSpPr>
        <p:grpSpPr>
          <a:xfrm>
            <a:off x="8227833" y="2032452"/>
            <a:ext cx="360000" cy="360000"/>
            <a:chOff x="6251944" y="2817628"/>
            <a:chExt cx="360000" cy="360000"/>
          </a:xfrm>
        </p:grpSpPr>
        <p:sp>
          <p:nvSpPr>
            <p:cNvPr id="286" name="Elipse 285">
              <a:extLst>
                <a:ext uri="{FF2B5EF4-FFF2-40B4-BE49-F238E27FC236}">
                  <a16:creationId xmlns:a16="http://schemas.microsoft.com/office/drawing/2014/main" id="{DF37A078-60BF-483B-923D-18C12117A9AE}"/>
                </a:ext>
              </a:extLst>
            </p:cNvPr>
            <p:cNvSpPr/>
            <p:nvPr/>
          </p:nvSpPr>
          <p:spPr>
            <a:xfrm>
              <a:off x="6251944" y="2817628"/>
              <a:ext cx="360000" cy="360000"/>
            </a:xfrm>
            <a:prstGeom prst="ellipse">
              <a:avLst/>
            </a:prstGeom>
            <a:noFill/>
            <a:ln w="28575">
              <a:solidFill>
                <a:srgbClr val="313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87" name="Conector recto 286">
              <a:extLst>
                <a:ext uri="{FF2B5EF4-FFF2-40B4-BE49-F238E27FC236}">
                  <a16:creationId xmlns:a16="http://schemas.microsoft.com/office/drawing/2014/main" id="{8EF7DCD7-0C1C-41DE-AB15-EBB67DC0B812}"/>
                </a:ext>
              </a:extLst>
            </p:cNvPr>
            <p:cNvCxnSpPr>
              <a:stCxn id="286" idx="1"/>
              <a:endCxn id="286" idx="5"/>
            </p:cNvCxnSpPr>
            <p:nvPr/>
          </p:nvCxnSpPr>
          <p:spPr>
            <a:xfrm>
              <a:off x="6304665" y="2870349"/>
              <a:ext cx="254558" cy="254558"/>
            </a:xfrm>
            <a:prstGeom prst="line">
              <a:avLst/>
            </a:prstGeom>
            <a:ln w="28575"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ector recto 287">
              <a:extLst>
                <a:ext uri="{FF2B5EF4-FFF2-40B4-BE49-F238E27FC236}">
                  <a16:creationId xmlns:a16="http://schemas.microsoft.com/office/drawing/2014/main" id="{A81178D5-FC28-4235-8EFC-03EFF18E4CB3}"/>
                </a:ext>
              </a:extLst>
            </p:cNvPr>
            <p:cNvCxnSpPr/>
            <p:nvPr/>
          </p:nvCxnSpPr>
          <p:spPr>
            <a:xfrm flipH="1">
              <a:off x="6304665" y="2864170"/>
              <a:ext cx="255600" cy="255600"/>
            </a:xfrm>
            <a:prstGeom prst="line">
              <a:avLst/>
            </a:prstGeom>
            <a:ln w="28575"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upo 288">
            <a:extLst>
              <a:ext uri="{FF2B5EF4-FFF2-40B4-BE49-F238E27FC236}">
                <a16:creationId xmlns:a16="http://schemas.microsoft.com/office/drawing/2014/main" id="{569F6E57-0A1B-4241-8275-6DFC8964CCC4}"/>
              </a:ext>
            </a:extLst>
          </p:cNvPr>
          <p:cNvGrpSpPr/>
          <p:nvPr/>
        </p:nvGrpSpPr>
        <p:grpSpPr>
          <a:xfrm>
            <a:off x="6633892" y="1660255"/>
            <a:ext cx="1175502" cy="1106683"/>
            <a:chOff x="4802901" y="3750384"/>
            <a:chExt cx="1175502" cy="1106683"/>
          </a:xfrm>
        </p:grpSpPr>
        <p:grpSp>
          <p:nvGrpSpPr>
            <p:cNvPr id="290" name="Grupo 289">
              <a:extLst>
                <a:ext uri="{FF2B5EF4-FFF2-40B4-BE49-F238E27FC236}">
                  <a16:creationId xmlns:a16="http://schemas.microsoft.com/office/drawing/2014/main" id="{34C41296-8D69-4FEF-B445-5E97299B1FBA}"/>
                </a:ext>
              </a:extLst>
            </p:cNvPr>
            <p:cNvGrpSpPr/>
            <p:nvPr/>
          </p:nvGrpSpPr>
          <p:grpSpPr>
            <a:xfrm>
              <a:off x="4818177" y="3755050"/>
              <a:ext cx="1080000" cy="1080000"/>
              <a:chOff x="1980824" y="2895003"/>
              <a:chExt cx="1080000" cy="1080000"/>
            </a:xfrm>
          </p:grpSpPr>
          <p:sp>
            <p:nvSpPr>
              <p:cNvPr id="300" name="Rectángulo 299">
                <a:extLst>
                  <a:ext uri="{FF2B5EF4-FFF2-40B4-BE49-F238E27FC236}">
                    <a16:creationId xmlns:a16="http://schemas.microsoft.com/office/drawing/2014/main" id="{59F5947C-6BC8-4AA8-80D6-AB9D1814ABB7}"/>
                  </a:ext>
                </a:extLst>
              </p:cNvPr>
              <p:cNvSpPr/>
              <p:nvPr/>
            </p:nvSpPr>
            <p:spPr>
              <a:xfrm>
                <a:off x="1980824" y="289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301" name="Rectángulo 300">
                <a:extLst>
                  <a:ext uri="{FF2B5EF4-FFF2-40B4-BE49-F238E27FC236}">
                    <a16:creationId xmlns:a16="http://schemas.microsoft.com/office/drawing/2014/main" id="{239D6D26-89CF-47EC-B655-D7D0C5E737E7}"/>
                  </a:ext>
                </a:extLst>
              </p:cNvPr>
              <p:cNvSpPr/>
              <p:nvPr/>
            </p:nvSpPr>
            <p:spPr>
              <a:xfrm>
                <a:off x="2340824" y="289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302" name="Rectángulo 301">
                <a:extLst>
                  <a:ext uri="{FF2B5EF4-FFF2-40B4-BE49-F238E27FC236}">
                    <a16:creationId xmlns:a16="http://schemas.microsoft.com/office/drawing/2014/main" id="{1311F3A3-4D40-43F8-8C4A-9B500708F822}"/>
                  </a:ext>
                </a:extLst>
              </p:cNvPr>
              <p:cNvSpPr/>
              <p:nvPr/>
            </p:nvSpPr>
            <p:spPr>
              <a:xfrm>
                <a:off x="2700824" y="289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303" name="Rectángulo 302">
                <a:extLst>
                  <a:ext uri="{FF2B5EF4-FFF2-40B4-BE49-F238E27FC236}">
                    <a16:creationId xmlns:a16="http://schemas.microsoft.com/office/drawing/2014/main" id="{AC7F6611-5962-4250-AF51-C133CC6E9144}"/>
                  </a:ext>
                </a:extLst>
              </p:cNvPr>
              <p:cNvSpPr/>
              <p:nvPr/>
            </p:nvSpPr>
            <p:spPr>
              <a:xfrm>
                <a:off x="1980824" y="325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304" name="Rectángulo 303">
                <a:extLst>
                  <a:ext uri="{FF2B5EF4-FFF2-40B4-BE49-F238E27FC236}">
                    <a16:creationId xmlns:a16="http://schemas.microsoft.com/office/drawing/2014/main" id="{4AA1BD85-F4A2-42C3-9C19-E14CF3B554D2}"/>
                  </a:ext>
                </a:extLst>
              </p:cNvPr>
              <p:cNvSpPr/>
              <p:nvPr/>
            </p:nvSpPr>
            <p:spPr>
              <a:xfrm>
                <a:off x="2340824" y="325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305" name="Rectángulo 304">
                <a:extLst>
                  <a:ext uri="{FF2B5EF4-FFF2-40B4-BE49-F238E27FC236}">
                    <a16:creationId xmlns:a16="http://schemas.microsoft.com/office/drawing/2014/main" id="{0C3CEED0-7BBE-41F0-97FA-6ABBA3B4CAFF}"/>
                  </a:ext>
                </a:extLst>
              </p:cNvPr>
              <p:cNvSpPr/>
              <p:nvPr/>
            </p:nvSpPr>
            <p:spPr>
              <a:xfrm>
                <a:off x="2700824" y="325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306" name="Rectángulo 305">
                <a:extLst>
                  <a:ext uri="{FF2B5EF4-FFF2-40B4-BE49-F238E27FC236}">
                    <a16:creationId xmlns:a16="http://schemas.microsoft.com/office/drawing/2014/main" id="{C24CFE55-862A-4224-9A31-1E99AD708863}"/>
                  </a:ext>
                </a:extLst>
              </p:cNvPr>
              <p:cNvSpPr/>
              <p:nvPr/>
            </p:nvSpPr>
            <p:spPr>
              <a:xfrm>
                <a:off x="1980824" y="361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307" name="Rectángulo 306">
                <a:extLst>
                  <a:ext uri="{FF2B5EF4-FFF2-40B4-BE49-F238E27FC236}">
                    <a16:creationId xmlns:a16="http://schemas.microsoft.com/office/drawing/2014/main" id="{C544499A-9EE8-4D67-98AD-66401D0F77E1}"/>
                  </a:ext>
                </a:extLst>
              </p:cNvPr>
              <p:cNvSpPr/>
              <p:nvPr/>
            </p:nvSpPr>
            <p:spPr>
              <a:xfrm>
                <a:off x="2340824" y="361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308" name="Rectángulo 307">
                <a:extLst>
                  <a:ext uri="{FF2B5EF4-FFF2-40B4-BE49-F238E27FC236}">
                    <a16:creationId xmlns:a16="http://schemas.microsoft.com/office/drawing/2014/main" id="{CD107C73-0C26-4EAB-A343-DF17A70A095B}"/>
                  </a:ext>
                </a:extLst>
              </p:cNvPr>
              <p:cNvSpPr/>
              <p:nvPr/>
            </p:nvSpPr>
            <p:spPr>
              <a:xfrm>
                <a:off x="2700824" y="361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p:sp>
          <p:nvSpPr>
            <p:cNvPr id="291" name="CuadroTexto 290">
              <a:extLst>
                <a:ext uri="{FF2B5EF4-FFF2-40B4-BE49-F238E27FC236}">
                  <a16:creationId xmlns:a16="http://schemas.microsoft.com/office/drawing/2014/main" id="{D308EBB3-0C75-45D7-BD2C-8DE22115E113}"/>
                </a:ext>
              </a:extLst>
            </p:cNvPr>
            <p:cNvSpPr txBox="1"/>
            <p:nvPr/>
          </p:nvSpPr>
          <p:spPr>
            <a:xfrm>
              <a:off x="4802901" y="3750384"/>
              <a:ext cx="513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-1</a:t>
              </a:r>
            </a:p>
          </p:txBody>
        </p:sp>
        <p:sp>
          <p:nvSpPr>
            <p:cNvPr id="292" name="CuadroTexto 291">
              <a:extLst>
                <a:ext uri="{FF2B5EF4-FFF2-40B4-BE49-F238E27FC236}">
                  <a16:creationId xmlns:a16="http://schemas.microsoft.com/office/drawing/2014/main" id="{DF557F91-2C6C-45D1-B9AF-2F7BAC65884C}"/>
                </a:ext>
              </a:extLst>
            </p:cNvPr>
            <p:cNvSpPr txBox="1"/>
            <p:nvPr/>
          </p:nvSpPr>
          <p:spPr>
            <a:xfrm>
              <a:off x="4865514" y="4113249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0</a:t>
              </a:r>
            </a:p>
          </p:txBody>
        </p:sp>
        <p:sp>
          <p:nvSpPr>
            <p:cNvPr id="293" name="CuadroTexto 292">
              <a:extLst>
                <a:ext uri="{FF2B5EF4-FFF2-40B4-BE49-F238E27FC236}">
                  <a16:creationId xmlns:a16="http://schemas.microsoft.com/office/drawing/2014/main" id="{46457DC6-771C-460E-BD30-E699A5D77FFC}"/>
                </a:ext>
              </a:extLst>
            </p:cNvPr>
            <p:cNvSpPr txBox="1"/>
            <p:nvPr/>
          </p:nvSpPr>
          <p:spPr>
            <a:xfrm>
              <a:off x="4846163" y="4479647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294" name="CuadroTexto 293">
              <a:extLst>
                <a:ext uri="{FF2B5EF4-FFF2-40B4-BE49-F238E27FC236}">
                  <a16:creationId xmlns:a16="http://schemas.microsoft.com/office/drawing/2014/main" id="{E1D878FF-8D31-4E0F-96C1-533D1B25628D}"/>
                </a:ext>
              </a:extLst>
            </p:cNvPr>
            <p:cNvSpPr txBox="1"/>
            <p:nvPr/>
          </p:nvSpPr>
          <p:spPr>
            <a:xfrm>
              <a:off x="5456964" y="4114359"/>
              <a:ext cx="521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0</a:t>
              </a:r>
            </a:p>
          </p:txBody>
        </p:sp>
        <p:sp>
          <p:nvSpPr>
            <p:cNvPr id="295" name="CuadroTexto 294">
              <a:extLst>
                <a:ext uri="{FF2B5EF4-FFF2-40B4-BE49-F238E27FC236}">
                  <a16:creationId xmlns:a16="http://schemas.microsoft.com/office/drawing/2014/main" id="{7251D437-6072-4FF8-9AEF-CC7C8F176114}"/>
                </a:ext>
              </a:extLst>
            </p:cNvPr>
            <p:cNvSpPr txBox="1"/>
            <p:nvPr/>
          </p:nvSpPr>
          <p:spPr>
            <a:xfrm>
              <a:off x="5140361" y="3754900"/>
              <a:ext cx="554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-2</a:t>
              </a:r>
            </a:p>
          </p:txBody>
        </p:sp>
        <p:sp>
          <p:nvSpPr>
            <p:cNvPr id="296" name="CuadroTexto 295">
              <a:extLst>
                <a:ext uri="{FF2B5EF4-FFF2-40B4-BE49-F238E27FC236}">
                  <a16:creationId xmlns:a16="http://schemas.microsoft.com/office/drawing/2014/main" id="{1A1E7F3C-4F67-4BD8-ABF0-D4EA088FE32B}"/>
                </a:ext>
              </a:extLst>
            </p:cNvPr>
            <p:cNvSpPr txBox="1"/>
            <p:nvPr/>
          </p:nvSpPr>
          <p:spPr>
            <a:xfrm>
              <a:off x="5208619" y="4110315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0</a:t>
              </a:r>
            </a:p>
          </p:txBody>
        </p:sp>
        <p:sp>
          <p:nvSpPr>
            <p:cNvPr id="297" name="CuadroTexto 296">
              <a:extLst>
                <a:ext uri="{FF2B5EF4-FFF2-40B4-BE49-F238E27FC236}">
                  <a16:creationId xmlns:a16="http://schemas.microsoft.com/office/drawing/2014/main" id="{434DC7B2-1659-4503-9AA2-F5E3D9EEBC16}"/>
                </a:ext>
              </a:extLst>
            </p:cNvPr>
            <p:cNvSpPr txBox="1"/>
            <p:nvPr/>
          </p:nvSpPr>
          <p:spPr>
            <a:xfrm>
              <a:off x="5220008" y="4470384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298" name="CuadroTexto 297">
              <a:extLst>
                <a:ext uri="{FF2B5EF4-FFF2-40B4-BE49-F238E27FC236}">
                  <a16:creationId xmlns:a16="http://schemas.microsoft.com/office/drawing/2014/main" id="{08336395-08E5-4B64-9B1B-9EACA0403075}"/>
                </a:ext>
              </a:extLst>
            </p:cNvPr>
            <p:cNvSpPr txBox="1"/>
            <p:nvPr/>
          </p:nvSpPr>
          <p:spPr>
            <a:xfrm>
              <a:off x="5456964" y="4487735"/>
              <a:ext cx="521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299" name="CuadroTexto 298">
              <a:extLst>
                <a:ext uri="{FF2B5EF4-FFF2-40B4-BE49-F238E27FC236}">
                  <a16:creationId xmlns:a16="http://schemas.microsoft.com/office/drawing/2014/main" id="{067212C6-2A0D-4624-AC17-0C30AD2A9359}"/>
                </a:ext>
              </a:extLst>
            </p:cNvPr>
            <p:cNvSpPr txBox="1"/>
            <p:nvPr/>
          </p:nvSpPr>
          <p:spPr>
            <a:xfrm>
              <a:off x="5444172" y="3758551"/>
              <a:ext cx="521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-1</a:t>
              </a:r>
            </a:p>
          </p:txBody>
        </p:sp>
      </p:grpSp>
      <p:cxnSp>
        <p:nvCxnSpPr>
          <p:cNvPr id="378" name="Conector recto de flecha 377">
            <a:extLst>
              <a:ext uri="{FF2B5EF4-FFF2-40B4-BE49-F238E27FC236}">
                <a16:creationId xmlns:a16="http://schemas.microsoft.com/office/drawing/2014/main" id="{14348A0E-7BAD-47D7-A567-9E8A3D2A3A18}"/>
              </a:ext>
            </a:extLst>
          </p:cNvPr>
          <p:cNvCxnSpPr>
            <a:cxnSpLocks/>
          </p:cNvCxnSpPr>
          <p:nvPr/>
        </p:nvCxnSpPr>
        <p:spPr>
          <a:xfrm>
            <a:off x="10227214" y="3418952"/>
            <a:ext cx="0" cy="513069"/>
          </a:xfrm>
          <a:prstGeom prst="straightConnector1">
            <a:avLst/>
          </a:prstGeom>
          <a:ln w="28575">
            <a:solidFill>
              <a:srgbClr val="3131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CuadroTexto 378">
            <a:extLst>
              <a:ext uri="{FF2B5EF4-FFF2-40B4-BE49-F238E27FC236}">
                <a16:creationId xmlns:a16="http://schemas.microsoft.com/office/drawing/2014/main" id="{13E04079-204E-4EB9-BF7B-3286CE428B96}"/>
              </a:ext>
            </a:extLst>
          </p:cNvPr>
          <p:cNvSpPr txBox="1"/>
          <p:nvPr/>
        </p:nvSpPr>
        <p:spPr>
          <a:xfrm>
            <a:off x="6477624" y="2856870"/>
            <a:ext cx="142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b="1" spc="300" dirty="0">
                <a:solidFill>
                  <a:srgbClr val="313131"/>
                </a:solidFill>
              </a:rPr>
              <a:t>KERNEL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B255D60-928B-4F92-9407-3B665A18D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88" y="691392"/>
            <a:ext cx="2680172" cy="268017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888FC00-35CD-415F-851E-DB859D6DA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066" y="3975575"/>
            <a:ext cx="2674577" cy="26858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AEFCEA6-9A40-4ED2-8782-B57C4A188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088" y="3979409"/>
            <a:ext cx="2687603" cy="268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56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ctor recto 15"/>
          <p:cNvCxnSpPr/>
          <p:nvPr/>
        </p:nvCxnSpPr>
        <p:spPr>
          <a:xfrm>
            <a:off x="644879" y="2319498"/>
            <a:ext cx="45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E37FEC-3600-4F2F-9D2B-4DB88441F937}"/>
              </a:ext>
            </a:extLst>
          </p:cNvPr>
          <p:cNvSpPr txBox="1"/>
          <p:nvPr/>
        </p:nvSpPr>
        <p:spPr>
          <a:xfrm>
            <a:off x="551630" y="2772569"/>
            <a:ext cx="554436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 filtro es utilizado principalmente para suavizar o desenfocar imágenes.</a:t>
            </a:r>
          </a:p>
          <a:p>
            <a:pPr>
              <a:lnSpc>
                <a:spcPct val="150000"/>
              </a:lnSpc>
            </a:pPr>
            <a:endParaRPr lang="es-CL" b="1" dirty="0">
              <a:solidFill>
                <a:srgbClr val="4747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2F679D4-E112-4B0F-AE12-205C026F283E}"/>
              </a:ext>
            </a:extLst>
          </p:cNvPr>
          <p:cNvSpPr txBox="1"/>
          <p:nvPr/>
        </p:nvSpPr>
        <p:spPr>
          <a:xfrm>
            <a:off x="551630" y="1734723"/>
            <a:ext cx="5139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FILTRO GAUSSIANO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20216B9-536E-4503-B38B-C93D3F18A314}"/>
              </a:ext>
            </a:extLst>
          </p:cNvPr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grpSp>
        <p:nvGrpSpPr>
          <p:cNvPr id="285" name="Grupo 284">
            <a:extLst>
              <a:ext uri="{FF2B5EF4-FFF2-40B4-BE49-F238E27FC236}">
                <a16:creationId xmlns:a16="http://schemas.microsoft.com/office/drawing/2014/main" id="{F83A1FF4-F20E-4D16-ADBB-3A963A4BA2AE}"/>
              </a:ext>
            </a:extLst>
          </p:cNvPr>
          <p:cNvGrpSpPr/>
          <p:nvPr/>
        </p:nvGrpSpPr>
        <p:grpSpPr>
          <a:xfrm>
            <a:off x="8227833" y="2032452"/>
            <a:ext cx="360000" cy="360000"/>
            <a:chOff x="6251944" y="2817628"/>
            <a:chExt cx="360000" cy="360000"/>
          </a:xfrm>
        </p:grpSpPr>
        <p:sp>
          <p:nvSpPr>
            <p:cNvPr id="286" name="Elipse 285">
              <a:extLst>
                <a:ext uri="{FF2B5EF4-FFF2-40B4-BE49-F238E27FC236}">
                  <a16:creationId xmlns:a16="http://schemas.microsoft.com/office/drawing/2014/main" id="{DF37A078-60BF-483B-923D-18C12117A9AE}"/>
                </a:ext>
              </a:extLst>
            </p:cNvPr>
            <p:cNvSpPr/>
            <p:nvPr/>
          </p:nvSpPr>
          <p:spPr>
            <a:xfrm>
              <a:off x="6251944" y="2817628"/>
              <a:ext cx="360000" cy="360000"/>
            </a:xfrm>
            <a:prstGeom prst="ellipse">
              <a:avLst/>
            </a:prstGeom>
            <a:noFill/>
            <a:ln w="28575">
              <a:solidFill>
                <a:srgbClr val="313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87" name="Conector recto 286">
              <a:extLst>
                <a:ext uri="{FF2B5EF4-FFF2-40B4-BE49-F238E27FC236}">
                  <a16:creationId xmlns:a16="http://schemas.microsoft.com/office/drawing/2014/main" id="{8EF7DCD7-0C1C-41DE-AB15-EBB67DC0B812}"/>
                </a:ext>
              </a:extLst>
            </p:cNvPr>
            <p:cNvCxnSpPr>
              <a:stCxn id="286" idx="1"/>
              <a:endCxn id="286" idx="5"/>
            </p:cNvCxnSpPr>
            <p:nvPr/>
          </p:nvCxnSpPr>
          <p:spPr>
            <a:xfrm>
              <a:off x="6304665" y="2870349"/>
              <a:ext cx="254558" cy="254558"/>
            </a:xfrm>
            <a:prstGeom prst="line">
              <a:avLst/>
            </a:prstGeom>
            <a:ln w="28575"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ector recto 287">
              <a:extLst>
                <a:ext uri="{FF2B5EF4-FFF2-40B4-BE49-F238E27FC236}">
                  <a16:creationId xmlns:a16="http://schemas.microsoft.com/office/drawing/2014/main" id="{A81178D5-FC28-4235-8EFC-03EFF18E4CB3}"/>
                </a:ext>
              </a:extLst>
            </p:cNvPr>
            <p:cNvCxnSpPr/>
            <p:nvPr/>
          </p:nvCxnSpPr>
          <p:spPr>
            <a:xfrm flipH="1">
              <a:off x="6304665" y="2864170"/>
              <a:ext cx="255600" cy="255600"/>
            </a:xfrm>
            <a:prstGeom prst="line">
              <a:avLst/>
            </a:prstGeom>
            <a:ln w="28575"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8" name="Conector recto de flecha 377">
            <a:extLst>
              <a:ext uri="{FF2B5EF4-FFF2-40B4-BE49-F238E27FC236}">
                <a16:creationId xmlns:a16="http://schemas.microsoft.com/office/drawing/2014/main" id="{14348A0E-7BAD-47D7-A567-9E8A3D2A3A18}"/>
              </a:ext>
            </a:extLst>
          </p:cNvPr>
          <p:cNvCxnSpPr>
            <a:cxnSpLocks/>
          </p:cNvCxnSpPr>
          <p:nvPr/>
        </p:nvCxnSpPr>
        <p:spPr>
          <a:xfrm>
            <a:off x="10227214" y="3418952"/>
            <a:ext cx="0" cy="513069"/>
          </a:xfrm>
          <a:prstGeom prst="straightConnector1">
            <a:avLst/>
          </a:prstGeom>
          <a:ln w="28575">
            <a:solidFill>
              <a:srgbClr val="3131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D6BEBFAF-A33C-424D-AF46-D96DB0306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88" y="682413"/>
            <a:ext cx="2666844" cy="26755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881BBF4-CA2B-469C-8670-3FA71269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088" y="3993015"/>
            <a:ext cx="2666844" cy="267119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F2AE2F2-DD6B-4EB8-8A2A-F634818D3B3A}"/>
              </a:ext>
            </a:extLst>
          </p:cNvPr>
          <p:cNvSpPr/>
          <p:nvPr/>
        </p:nvSpPr>
        <p:spPr>
          <a:xfrm>
            <a:off x="551630" y="3718732"/>
            <a:ext cx="7565097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Puede considerarse como un ponderador que, a diferencia de un promedio, considera pesos que decrecen radialmente siguiendo una campana de gauss.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901A876-BDA1-4918-A6DC-98127C085DA2}"/>
              </a:ext>
            </a:extLst>
          </p:cNvPr>
          <p:cNvSpPr txBox="1"/>
          <p:nvPr/>
        </p:nvSpPr>
        <p:spPr>
          <a:xfrm>
            <a:off x="845915" y="5297906"/>
            <a:ext cx="6976526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0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new_im</a:t>
            </a:r>
            <a:r>
              <a:rPr lang="es-CL" sz="20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cv2.GaussianBlur(</a:t>
            </a:r>
            <a:r>
              <a:rPr lang="es-CL" sz="20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s-CL" sz="20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(15, 15), 8)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D128B595-B923-4BAC-A780-B548A465BB70}"/>
              </a:ext>
            </a:extLst>
          </p:cNvPr>
          <p:cNvGrpSpPr/>
          <p:nvPr/>
        </p:nvGrpSpPr>
        <p:grpSpPr>
          <a:xfrm>
            <a:off x="6549209" y="1660255"/>
            <a:ext cx="1242116" cy="1089193"/>
            <a:chOff x="4718219" y="3750384"/>
            <a:chExt cx="1242116" cy="1089193"/>
          </a:xfrm>
        </p:grpSpPr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086C95FB-B787-4294-9F34-AB341346A3A7}"/>
                </a:ext>
              </a:extLst>
            </p:cNvPr>
            <p:cNvGrpSpPr/>
            <p:nvPr/>
          </p:nvGrpSpPr>
          <p:grpSpPr>
            <a:xfrm>
              <a:off x="4818177" y="3755050"/>
              <a:ext cx="1080000" cy="1080000"/>
              <a:chOff x="1980824" y="2895003"/>
              <a:chExt cx="1080000" cy="1080000"/>
            </a:xfrm>
          </p:grpSpPr>
          <p:sp>
            <p:nvSpPr>
              <p:cNvPr id="47" name="Rectángulo 46">
                <a:extLst>
                  <a:ext uri="{FF2B5EF4-FFF2-40B4-BE49-F238E27FC236}">
                    <a16:creationId xmlns:a16="http://schemas.microsoft.com/office/drawing/2014/main" id="{6505E7E3-6BEF-4C69-AD5E-D632A13BFFCC}"/>
                  </a:ext>
                </a:extLst>
              </p:cNvPr>
              <p:cNvSpPr/>
              <p:nvPr/>
            </p:nvSpPr>
            <p:spPr>
              <a:xfrm>
                <a:off x="1980824" y="289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48" name="Rectángulo 47">
                <a:extLst>
                  <a:ext uri="{FF2B5EF4-FFF2-40B4-BE49-F238E27FC236}">
                    <a16:creationId xmlns:a16="http://schemas.microsoft.com/office/drawing/2014/main" id="{A8E7F758-038A-47F7-9644-A0E92B95A63A}"/>
                  </a:ext>
                </a:extLst>
              </p:cNvPr>
              <p:cNvSpPr/>
              <p:nvPr/>
            </p:nvSpPr>
            <p:spPr>
              <a:xfrm>
                <a:off x="2340824" y="289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49" name="Rectángulo 48">
                <a:extLst>
                  <a:ext uri="{FF2B5EF4-FFF2-40B4-BE49-F238E27FC236}">
                    <a16:creationId xmlns:a16="http://schemas.microsoft.com/office/drawing/2014/main" id="{8CF0174D-5C01-4148-A060-258918410E72}"/>
                  </a:ext>
                </a:extLst>
              </p:cNvPr>
              <p:cNvSpPr/>
              <p:nvPr/>
            </p:nvSpPr>
            <p:spPr>
              <a:xfrm>
                <a:off x="2700824" y="289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50" name="Rectángulo 49">
                <a:extLst>
                  <a:ext uri="{FF2B5EF4-FFF2-40B4-BE49-F238E27FC236}">
                    <a16:creationId xmlns:a16="http://schemas.microsoft.com/office/drawing/2014/main" id="{41F9BBFF-4BA4-4322-A256-3F314FC276D7}"/>
                  </a:ext>
                </a:extLst>
              </p:cNvPr>
              <p:cNvSpPr/>
              <p:nvPr/>
            </p:nvSpPr>
            <p:spPr>
              <a:xfrm>
                <a:off x="1980824" y="325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51" name="Rectángulo 50">
                <a:extLst>
                  <a:ext uri="{FF2B5EF4-FFF2-40B4-BE49-F238E27FC236}">
                    <a16:creationId xmlns:a16="http://schemas.microsoft.com/office/drawing/2014/main" id="{6940443C-BA39-4C24-BE67-B809A97D3C2A}"/>
                  </a:ext>
                </a:extLst>
              </p:cNvPr>
              <p:cNvSpPr/>
              <p:nvPr/>
            </p:nvSpPr>
            <p:spPr>
              <a:xfrm>
                <a:off x="2340824" y="325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52" name="Rectángulo 51">
                <a:extLst>
                  <a:ext uri="{FF2B5EF4-FFF2-40B4-BE49-F238E27FC236}">
                    <a16:creationId xmlns:a16="http://schemas.microsoft.com/office/drawing/2014/main" id="{FB3B4B5A-C874-428D-A042-D22CA3FD8A05}"/>
                  </a:ext>
                </a:extLst>
              </p:cNvPr>
              <p:cNvSpPr/>
              <p:nvPr/>
            </p:nvSpPr>
            <p:spPr>
              <a:xfrm>
                <a:off x="2700824" y="325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53" name="Rectángulo 52">
                <a:extLst>
                  <a:ext uri="{FF2B5EF4-FFF2-40B4-BE49-F238E27FC236}">
                    <a16:creationId xmlns:a16="http://schemas.microsoft.com/office/drawing/2014/main" id="{1A4F1F24-F326-4F07-88B5-E9EEA4FC547D}"/>
                  </a:ext>
                </a:extLst>
              </p:cNvPr>
              <p:cNvSpPr/>
              <p:nvPr/>
            </p:nvSpPr>
            <p:spPr>
              <a:xfrm>
                <a:off x="1980824" y="361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54" name="Rectángulo 53">
                <a:extLst>
                  <a:ext uri="{FF2B5EF4-FFF2-40B4-BE49-F238E27FC236}">
                    <a16:creationId xmlns:a16="http://schemas.microsoft.com/office/drawing/2014/main" id="{984DE79C-6734-41F1-8B36-3462B10E3245}"/>
                  </a:ext>
                </a:extLst>
              </p:cNvPr>
              <p:cNvSpPr/>
              <p:nvPr/>
            </p:nvSpPr>
            <p:spPr>
              <a:xfrm>
                <a:off x="2340824" y="361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55" name="Rectángulo 54">
                <a:extLst>
                  <a:ext uri="{FF2B5EF4-FFF2-40B4-BE49-F238E27FC236}">
                    <a16:creationId xmlns:a16="http://schemas.microsoft.com/office/drawing/2014/main" id="{035CC94C-A7AC-4131-993E-57DED17934DF}"/>
                  </a:ext>
                </a:extLst>
              </p:cNvPr>
              <p:cNvSpPr/>
              <p:nvPr/>
            </p:nvSpPr>
            <p:spPr>
              <a:xfrm>
                <a:off x="2700824" y="3615003"/>
                <a:ext cx="360000" cy="360000"/>
              </a:xfrm>
              <a:prstGeom prst="rect">
                <a:avLst/>
              </a:prstGeom>
              <a:solidFill>
                <a:srgbClr val="00FF99">
                  <a:alpha val="38824"/>
                </a:srgbClr>
              </a:solidFill>
              <a:ln w="28575">
                <a:solidFill>
                  <a:srgbClr val="3131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9843F64C-7679-4871-9088-3766A8B8E784}"/>
                </a:ext>
              </a:extLst>
            </p:cNvPr>
            <p:cNvSpPr txBox="1"/>
            <p:nvPr/>
          </p:nvSpPr>
          <p:spPr>
            <a:xfrm>
              <a:off x="4851078" y="3750384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50C8C832-04D7-4572-83E5-75B7E990CE61}"/>
                </a:ext>
              </a:extLst>
            </p:cNvPr>
            <p:cNvSpPr txBox="1"/>
            <p:nvPr/>
          </p:nvSpPr>
          <p:spPr>
            <a:xfrm>
              <a:off x="5204112" y="3750384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CD238196-B92F-49F7-BF04-2E8CA93D829C}"/>
                </a:ext>
              </a:extLst>
            </p:cNvPr>
            <p:cNvSpPr txBox="1"/>
            <p:nvPr/>
          </p:nvSpPr>
          <p:spPr>
            <a:xfrm>
              <a:off x="5558304" y="3750384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4D354CC5-5EBB-477C-9CA7-E46EEA5EEC4B}"/>
                </a:ext>
              </a:extLst>
            </p:cNvPr>
            <p:cNvSpPr txBox="1"/>
            <p:nvPr/>
          </p:nvSpPr>
          <p:spPr>
            <a:xfrm>
              <a:off x="5093181" y="4461351"/>
              <a:ext cx="521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7673EAD4-09B8-42ED-8DCD-235C5B0BAE8F}"/>
                </a:ext>
              </a:extLst>
            </p:cNvPr>
            <p:cNvSpPr txBox="1"/>
            <p:nvPr/>
          </p:nvSpPr>
          <p:spPr>
            <a:xfrm>
              <a:off x="4846273" y="4105579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665E84C8-DCC6-4250-BEAE-DAC3EAD98156}"/>
                </a:ext>
              </a:extLst>
            </p:cNvPr>
            <p:cNvSpPr txBox="1"/>
            <p:nvPr/>
          </p:nvSpPr>
          <p:spPr>
            <a:xfrm>
              <a:off x="5198304" y="4110384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892A8028-12E5-4563-B7D2-B3F246574598}"/>
                </a:ext>
              </a:extLst>
            </p:cNvPr>
            <p:cNvSpPr txBox="1"/>
            <p:nvPr/>
          </p:nvSpPr>
          <p:spPr>
            <a:xfrm>
              <a:off x="5558304" y="4119716"/>
              <a:ext cx="29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D586941D-689F-4EA6-858F-F2F630F5D540}"/>
                </a:ext>
              </a:extLst>
            </p:cNvPr>
            <p:cNvSpPr txBox="1"/>
            <p:nvPr/>
          </p:nvSpPr>
          <p:spPr>
            <a:xfrm>
              <a:off x="5438896" y="4456685"/>
              <a:ext cx="521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E222697C-B7CB-4A11-8CFF-80E972EEEF63}"/>
                </a:ext>
              </a:extLst>
            </p:cNvPr>
            <p:cNvSpPr txBox="1"/>
            <p:nvPr/>
          </p:nvSpPr>
          <p:spPr>
            <a:xfrm>
              <a:off x="4718219" y="4470245"/>
              <a:ext cx="521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b="1" dirty="0">
                  <a:solidFill>
                    <a:srgbClr val="31313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122D7D4D-82C2-4693-B13F-0B242A1203EF}"/>
                  </a:ext>
                </a:extLst>
              </p:cNvPr>
              <p:cNvSpPr txBox="1"/>
              <p:nvPr/>
            </p:nvSpPr>
            <p:spPr>
              <a:xfrm>
                <a:off x="6114083" y="1828435"/>
                <a:ext cx="408766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122D7D4D-82C2-4693-B13F-0B242A120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083" y="1828435"/>
                <a:ext cx="408766" cy="693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017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F20216B9-536E-4503-B38B-C93D3F18A314}"/>
              </a:ext>
            </a:extLst>
          </p:cNvPr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FFC15A-CC1B-4B74-B4F3-90539B985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74" y="797304"/>
            <a:ext cx="4844600" cy="48604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81FD64E-0DED-4BC0-ACA7-556988797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26" y="797303"/>
            <a:ext cx="4852490" cy="486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8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91452" y="1527045"/>
            <a:ext cx="8485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AUXILIAR N°1</a:t>
            </a:r>
          </a:p>
          <a:p>
            <a:r>
              <a:rPr lang="es-CL" sz="36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IMÁGENES DIGITALES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91452" y="2868111"/>
            <a:ext cx="155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spc="200" dirty="0">
                <a:solidFill>
                  <a:srgbClr val="474747"/>
                </a:solidFill>
              </a:rPr>
              <a:t>24.03.22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581025" y="2797742"/>
            <a:ext cx="63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8857" r="1019" b="416"/>
          <a:stretch/>
        </p:blipFill>
        <p:spPr>
          <a:xfrm>
            <a:off x="7332000" y="0"/>
            <a:ext cx="4860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4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C3BAD890-A1F3-4565-ACD9-5579C2C001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7686" t="1811" r="2643"/>
          <a:stretch/>
        </p:blipFill>
        <p:spPr>
          <a:xfrm>
            <a:off x="7332000" y="0"/>
            <a:ext cx="4860000" cy="68580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51630" y="1734723"/>
            <a:ext cx="6190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IMÁGENES DIGITALES</a:t>
            </a:r>
          </a:p>
        </p:txBody>
      </p:sp>
      <p:cxnSp>
        <p:nvCxnSpPr>
          <p:cNvPr id="16" name="Conector recto 15"/>
          <p:cNvCxnSpPr/>
          <p:nvPr/>
        </p:nvCxnSpPr>
        <p:spPr>
          <a:xfrm>
            <a:off x="644879" y="2319498"/>
            <a:ext cx="45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E5F828-3C3F-4848-B8F7-86CE8BBE6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8" t="5123" r="25006" b="2293"/>
          <a:stretch/>
        </p:blipFill>
        <p:spPr>
          <a:xfrm>
            <a:off x="7332000" y="0"/>
            <a:ext cx="4860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3FD02C5-1CA7-45AE-92C7-D97AED30A3B8}"/>
              </a:ext>
            </a:extLst>
          </p:cNvPr>
          <p:cNvSpPr/>
          <p:nvPr/>
        </p:nvSpPr>
        <p:spPr>
          <a:xfrm>
            <a:off x="9112195" y="2854518"/>
            <a:ext cx="349856" cy="2941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C26183C-1663-4CA3-A330-2158D9166452}"/>
              </a:ext>
            </a:extLst>
          </p:cNvPr>
          <p:cNvSpPr/>
          <p:nvPr/>
        </p:nvSpPr>
        <p:spPr>
          <a:xfrm>
            <a:off x="6882000" y="1284723"/>
            <a:ext cx="900000" cy="900000"/>
          </a:xfrm>
          <a:prstGeom prst="rect">
            <a:avLst/>
          </a:prstGeom>
          <a:solidFill>
            <a:srgbClr val="C5C5C5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C7CDA69-B8C4-44C8-88C6-850BDDC7159E}"/>
              </a:ext>
            </a:extLst>
          </p:cNvPr>
          <p:cNvSpPr txBox="1"/>
          <p:nvPr/>
        </p:nvSpPr>
        <p:spPr>
          <a:xfrm>
            <a:off x="6742452" y="1503890"/>
            <a:ext cx="1179095" cy="46166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2400" dirty="0"/>
              <a:t>197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2F833C4-9054-4F4B-8BE5-6E4BEF64F153}"/>
              </a:ext>
            </a:extLst>
          </p:cNvPr>
          <p:cNvCxnSpPr/>
          <p:nvPr/>
        </p:nvCxnSpPr>
        <p:spPr>
          <a:xfrm>
            <a:off x="7782000" y="1284723"/>
            <a:ext cx="1680051" cy="156979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E0CCF7B-9081-43BD-B780-AFF882C15900}"/>
              </a:ext>
            </a:extLst>
          </p:cNvPr>
          <p:cNvCxnSpPr>
            <a:cxnSpLocks/>
          </p:cNvCxnSpPr>
          <p:nvPr/>
        </p:nvCxnSpPr>
        <p:spPr>
          <a:xfrm>
            <a:off x="6882000" y="2216720"/>
            <a:ext cx="2230195" cy="93199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E37FEC-3600-4F2F-9D2B-4DB88441F937}"/>
              </a:ext>
            </a:extLst>
          </p:cNvPr>
          <p:cNvSpPr txBox="1"/>
          <p:nvPr/>
        </p:nvSpPr>
        <p:spPr>
          <a:xfrm>
            <a:off x="551629" y="2772569"/>
            <a:ext cx="5658102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Esto permite que una imagen pueda ser transmitida y almacenada como una lista muy larga de pixeles, facilitando el acceso a cada uno de estos y la aplicación de transformaciones.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FDFC705-FAC5-4C73-AE89-C5CD8D6E7B57}"/>
              </a:ext>
            </a:extLst>
          </p:cNvPr>
          <p:cNvSpPr txBox="1"/>
          <p:nvPr/>
        </p:nvSpPr>
        <p:spPr>
          <a:xfrm>
            <a:off x="1556278" y="5098980"/>
            <a:ext cx="4047436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s-CL" sz="28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[10][5] = 197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B441766-EEB5-445C-8972-C7338095442D}"/>
              </a:ext>
            </a:extLst>
          </p:cNvPr>
          <p:cNvSpPr txBox="1"/>
          <p:nvPr/>
        </p:nvSpPr>
        <p:spPr>
          <a:xfrm>
            <a:off x="1556278" y="4475599"/>
            <a:ext cx="4047436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s-CL" sz="28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[10][4] = 255</a:t>
            </a:r>
          </a:p>
        </p:txBody>
      </p:sp>
    </p:spTree>
    <p:extLst>
      <p:ext uri="{BB962C8B-B14F-4D97-AF65-F5344CB8AC3E}">
        <p14:creationId xmlns:p14="http://schemas.microsoft.com/office/powerpoint/2010/main" val="517194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266A42E-B872-4929-9F24-EFA851D6F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8" r="23038"/>
          <a:stretch/>
        </p:blipFill>
        <p:spPr>
          <a:xfrm>
            <a:off x="7331999" y="0"/>
            <a:ext cx="4860000" cy="68580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51630" y="1734723"/>
            <a:ext cx="6190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IMÁGENES DIGITALES</a:t>
            </a:r>
          </a:p>
        </p:txBody>
      </p:sp>
      <p:cxnSp>
        <p:nvCxnSpPr>
          <p:cNvPr id="16" name="Conector recto 15"/>
          <p:cNvCxnSpPr/>
          <p:nvPr/>
        </p:nvCxnSpPr>
        <p:spPr>
          <a:xfrm>
            <a:off x="644879" y="2319498"/>
            <a:ext cx="45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3FD02C5-1CA7-45AE-92C7-D97AED30A3B8}"/>
              </a:ext>
            </a:extLst>
          </p:cNvPr>
          <p:cNvSpPr/>
          <p:nvPr/>
        </p:nvSpPr>
        <p:spPr>
          <a:xfrm>
            <a:off x="9112195" y="2854518"/>
            <a:ext cx="349856" cy="2941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C26183C-1663-4CA3-A330-2158D9166452}"/>
              </a:ext>
            </a:extLst>
          </p:cNvPr>
          <p:cNvSpPr/>
          <p:nvPr/>
        </p:nvSpPr>
        <p:spPr>
          <a:xfrm>
            <a:off x="6882000" y="1284723"/>
            <a:ext cx="900000" cy="900000"/>
          </a:xfrm>
          <a:prstGeom prst="rect">
            <a:avLst/>
          </a:prstGeom>
          <a:solidFill>
            <a:srgbClr val="3A3A3A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C7CDA69-B8C4-44C8-88C6-850BDDC7159E}"/>
              </a:ext>
            </a:extLst>
          </p:cNvPr>
          <p:cNvSpPr txBox="1"/>
          <p:nvPr/>
        </p:nvSpPr>
        <p:spPr>
          <a:xfrm>
            <a:off x="6742452" y="1503890"/>
            <a:ext cx="1179095" cy="46166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2400" dirty="0"/>
              <a:t>58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2F833C4-9054-4F4B-8BE5-6E4BEF64F153}"/>
              </a:ext>
            </a:extLst>
          </p:cNvPr>
          <p:cNvCxnSpPr/>
          <p:nvPr/>
        </p:nvCxnSpPr>
        <p:spPr>
          <a:xfrm>
            <a:off x="7782000" y="1284723"/>
            <a:ext cx="1680051" cy="156979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E0CCF7B-9081-43BD-B780-AFF882C15900}"/>
              </a:ext>
            </a:extLst>
          </p:cNvPr>
          <p:cNvCxnSpPr>
            <a:cxnSpLocks/>
          </p:cNvCxnSpPr>
          <p:nvPr/>
        </p:nvCxnSpPr>
        <p:spPr>
          <a:xfrm>
            <a:off x="6882000" y="2216720"/>
            <a:ext cx="2230195" cy="93199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E37FEC-3600-4F2F-9D2B-4DB88441F937}"/>
              </a:ext>
            </a:extLst>
          </p:cNvPr>
          <p:cNvSpPr txBox="1"/>
          <p:nvPr/>
        </p:nvSpPr>
        <p:spPr>
          <a:xfrm>
            <a:off x="551629" y="2772569"/>
            <a:ext cx="5658102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Esto permite que una imagen pueda ser transmitida y almacenada como una lista muy larga de pixeles, facilitando el acceso a cada uno de estos y la aplicación de transformaciones.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B441766-EEB5-445C-8972-C7338095442D}"/>
              </a:ext>
            </a:extLst>
          </p:cNvPr>
          <p:cNvSpPr txBox="1"/>
          <p:nvPr/>
        </p:nvSpPr>
        <p:spPr>
          <a:xfrm>
            <a:off x="1556278" y="4928669"/>
            <a:ext cx="4047436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new_im</a:t>
            </a:r>
            <a:r>
              <a:rPr lang="es-CL" sz="28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255 - </a:t>
            </a:r>
            <a:r>
              <a:rPr lang="es-CL" sz="28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endParaRPr lang="es-CL" sz="2800" b="1" dirty="0">
              <a:solidFill>
                <a:srgbClr val="4747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298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C3BAD890-A1F3-4565-ACD9-5579C2C001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7686" t="1811" r="2643"/>
          <a:stretch/>
        </p:blipFill>
        <p:spPr>
          <a:xfrm>
            <a:off x="7332000" y="0"/>
            <a:ext cx="4860000" cy="68580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51630" y="1734723"/>
            <a:ext cx="4593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PIXELES</a:t>
            </a:r>
          </a:p>
        </p:txBody>
      </p:sp>
      <p:cxnSp>
        <p:nvCxnSpPr>
          <p:cNvPr id="16" name="Conector recto 15"/>
          <p:cNvCxnSpPr/>
          <p:nvPr/>
        </p:nvCxnSpPr>
        <p:spPr>
          <a:xfrm>
            <a:off x="644879" y="2319498"/>
            <a:ext cx="45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E37FEC-3600-4F2F-9D2B-4DB88441F937}"/>
              </a:ext>
            </a:extLst>
          </p:cNvPr>
          <p:cNvSpPr txBox="1"/>
          <p:nvPr/>
        </p:nvSpPr>
        <p:spPr>
          <a:xfrm>
            <a:off x="551629" y="2772569"/>
            <a:ext cx="5980515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Durante la mayor parte del capítulo trabajaremos principalmente con imágenes RGB.</a:t>
            </a:r>
          </a:p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Estas imágenes se componen de 3 canales que describen la combinación de intensidad de los colores RED, GREEN y BLUE.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FDFC705-FAC5-4C73-AE89-C5CD8D6E7B57}"/>
              </a:ext>
            </a:extLst>
          </p:cNvPr>
          <p:cNvSpPr txBox="1"/>
          <p:nvPr/>
        </p:nvSpPr>
        <p:spPr>
          <a:xfrm>
            <a:off x="1106278" y="5009461"/>
            <a:ext cx="556226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RED_CHANNEL = </a:t>
            </a:r>
            <a:r>
              <a:rPr lang="es-CL" sz="28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s-CL" sz="28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[:, :, 0]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F83B8C36-8174-4301-B183-4636C22489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43" t="10426" r="6823" b="34923"/>
          <a:stretch/>
        </p:blipFill>
        <p:spPr>
          <a:xfrm>
            <a:off x="7330497" y="0"/>
            <a:ext cx="4861504" cy="34289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FF13F7A-9D16-4CD9-8B80-BEAAEAB87A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01" t="9934" r="6416" b="23635"/>
          <a:stretch/>
        </p:blipFill>
        <p:spPr>
          <a:xfrm>
            <a:off x="7330498" y="3428993"/>
            <a:ext cx="4861501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86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439872" y="412250"/>
            <a:ext cx="4593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PIXELES</a:t>
            </a:r>
          </a:p>
        </p:txBody>
      </p:sp>
      <p:cxnSp>
        <p:nvCxnSpPr>
          <p:cNvPr id="16" name="Conector recto 15"/>
          <p:cNvCxnSpPr/>
          <p:nvPr/>
        </p:nvCxnSpPr>
        <p:spPr>
          <a:xfrm>
            <a:off x="533121" y="988102"/>
            <a:ext cx="45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E37FEC-3600-4F2F-9D2B-4DB88441F937}"/>
              </a:ext>
            </a:extLst>
          </p:cNvPr>
          <p:cNvSpPr txBox="1"/>
          <p:nvPr/>
        </p:nvSpPr>
        <p:spPr>
          <a:xfrm>
            <a:off x="868525" y="1427073"/>
            <a:ext cx="5980515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 que nuestros ojos no son muy buenos distinguiendo pequeñas variaciones de color, los valores de intensidad suelen ir de 0 a 255, donde cada pixel es descrito por un número binario de 8 dígitos (8-BITS).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4860882-334D-461E-8F48-F71C3383565A}"/>
              </a:ext>
            </a:extLst>
          </p:cNvPr>
          <p:cNvSpPr/>
          <p:nvPr/>
        </p:nvSpPr>
        <p:spPr>
          <a:xfrm>
            <a:off x="973063" y="4331579"/>
            <a:ext cx="1080000" cy="1080000"/>
          </a:xfrm>
          <a:prstGeom prst="rect">
            <a:avLst/>
          </a:prstGeom>
          <a:solidFill>
            <a:srgbClr val="E17837"/>
          </a:solidFill>
          <a:ln w="57150"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313131"/>
              </a:solidFill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244AC83-638F-405F-AE77-825D414AA207}"/>
              </a:ext>
            </a:extLst>
          </p:cNvPr>
          <p:cNvGrpSpPr/>
          <p:nvPr/>
        </p:nvGrpSpPr>
        <p:grpSpPr>
          <a:xfrm>
            <a:off x="3104948" y="3841076"/>
            <a:ext cx="676275" cy="676275"/>
            <a:chOff x="6076950" y="1981003"/>
            <a:chExt cx="676275" cy="676275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1E56F708-CE57-4890-AAC8-100FCDFF685B}"/>
                </a:ext>
              </a:extLst>
            </p:cNvPr>
            <p:cNvSpPr/>
            <p:nvPr/>
          </p:nvSpPr>
          <p:spPr>
            <a:xfrm>
              <a:off x="6076950" y="1981003"/>
              <a:ext cx="676275" cy="676275"/>
            </a:xfrm>
            <a:prstGeom prst="rect">
              <a:avLst/>
            </a:prstGeom>
            <a:solidFill>
              <a:srgbClr val="FF0000"/>
            </a:solidFill>
            <a:ln w="57150">
              <a:solidFill>
                <a:srgbClr val="313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>
                <a:solidFill>
                  <a:srgbClr val="313131"/>
                </a:solidFill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993A7032-FE3C-4E7E-9972-6741315E9445}"/>
                </a:ext>
              </a:extLst>
            </p:cNvPr>
            <p:cNvSpPr txBox="1"/>
            <p:nvPr/>
          </p:nvSpPr>
          <p:spPr>
            <a:xfrm>
              <a:off x="6148387" y="2149863"/>
              <a:ext cx="533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600" b="1" dirty="0">
                  <a:solidFill>
                    <a:srgbClr val="F7F8FA"/>
                  </a:solidFill>
                  <a:latin typeface="Century Gothic" panose="020B0502020202020204" pitchFamily="34" charset="0"/>
                </a:rPr>
                <a:t>225</a:t>
              </a:r>
              <a:endParaRPr lang="es-CL" sz="3200" b="1" dirty="0">
                <a:solidFill>
                  <a:srgbClr val="F7F8FA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DF4E0A5-4056-499A-9F8C-A91C75C66D35}"/>
              </a:ext>
            </a:extLst>
          </p:cNvPr>
          <p:cNvGrpSpPr/>
          <p:nvPr/>
        </p:nvGrpSpPr>
        <p:grpSpPr>
          <a:xfrm>
            <a:off x="3104947" y="4517350"/>
            <a:ext cx="676275" cy="676275"/>
            <a:chOff x="6076950" y="1981003"/>
            <a:chExt cx="676275" cy="676275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E7626565-8877-45A6-8E6A-AF0918548002}"/>
                </a:ext>
              </a:extLst>
            </p:cNvPr>
            <p:cNvSpPr/>
            <p:nvPr/>
          </p:nvSpPr>
          <p:spPr>
            <a:xfrm>
              <a:off x="6076950" y="1981003"/>
              <a:ext cx="676275" cy="676275"/>
            </a:xfrm>
            <a:prstGeom prst="rect">
              <a:avLst/>
            </a:prstGeom>
            <a:solidFill>
              <a:srgbClr val="007800"/>
            </a:solidFill>
            <a:ln w="57150">
              <a:solidFill>
                <a:srgbClr val="313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>
                <a:solidFill>
                  <a:srgbClr val="313131"/>
                </a:solidFill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449EA03-D867-4B17-851B-71E368D1F68D}"/>
                </a:ext>
              </a:extLst>
            </p:cNvPr>
            <p:cNvSpPr txBox="1"/>
            <p:nvPr/>
          </p:nvSpPr>
          <p:spPr>
            <a:xfrm>
              <a:off x="6148387" y="2149863"/>
              <a:ext cx="533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600" b="1" dirty="0">
                  <a:solidFill>
                    <a:srgbClr val="F7F8FA"/>
                  </a:solidFill>
                  <a:latin typeface="Century Gothic" panose="020B0502020202020204" pitchFamily="34" charset="0"/>
                </a:rPr>
                <a:t>120</a:t>
              </a:r>
              <a:endParaRPr lang="es-CL" sz="3200" b="1" dirty="0">
                <a:solidFill>
                  <a:srgbClr val="F7F8FA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797CD99D-AC3E-4736-864C-B5AB29F9BA40}"/>
              </a:ext>
            </a:extLst>
          </p:cNvPr>
          <p:cNvGrpSpPr/>
          <p:nvPr/>
        </p:nvGrpSpPr>
        <p:grpSpPr>
          <a:xfrm>
            <a:off x="3104946" y="5193623"/>
            <a:ext cx="676275" cy="676275"/>
            <a:chOff x="6076950" y="1981003"/>
            <a:chExt cx="676275" cy="676275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3C7FE081-6714-468C-95F6-9742DCE3E20C}"/>
                </a:ext>
              </a:extLst>
            </p:cNvPr>
            <p:cNvSpPr/>
            <p:nvPr/>
          </p:nvSpPr>
          <p:spPr>
            <a:xfrm>
              <a:off x="6076950" y="1981003"/>
              <a:ext cx="676275" cy="676275"/>
            </a:xfrm>
            <a:prstGeom prst="rect">
              <a:avLst/>
            </a:prstGeom>
            <a:solidFill>
              <a:srgbClr val="000037"/>
            </a:solidFill>
            <a:ln w="57150">
              <a:solidFill>
                <a:srgbClr val="313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>
                <a:solidFill>
                  <a:srgbClr val="313131"/>
                </a:solidFill>
              </a:endParaRP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ABCC7614-8709-498B-98F9-14207EDDAE03}"/>
                </a:ext>
              </a:extLst>
            </p:cNvPr>
            <p:cNvSpPr txBox="1"/>
            <p:nvPr/>
          </p:nvSpPr>
          <p:spPr>
            <a:xfrm>
              <a:off x="6148387" y="2149863"/>
              <a:ext cx="5334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600" b="1" dirty="0">
                  <a:solidFill>
                    <a:srgbClr val="F7F8FA"/>
                  </a:solidFill>
                  <a:latin typeface="Century Gothic" panose="020B0502020202020204" pitchFamily="34" charset="0"/>
                </a:rPr>
                <a:t>55</a:t>
              </a:r>
              <a:endParaRPr lang="es-CL" sz="3200" b="1" dirty="0">
                <a:solidFill>
                  <a:srgbClr val="F7F8FA"/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40832E7-744A-41C2-BFAA-92FBE25F5E6F}"/>
              </a:ext>
            </a:extLst>
          </p:cNvPr>
          <p:cNvCxnSpPr/>
          <p:nvPr/>
        </p:nvCxnSpPr>
        <p:spPr>
          <a:xfrm>
            <a:off x="4026697" y="4179214"/>
            <a:ext cx="612000" cy="0"/>
          </a:xfrm>
          <a:prstGeom prst="straightConnector1">
            <a:avLst/>
          </a:prstGeom>
          <a:ln w="38100">
            <a:solidFill>
              <a:srgbClr val="3131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74BE845-9176-440D-8757-91FF71C30592}"/>
              </a:ext>
            </a:extLst>
          </p:cNvPr>
          <p:cNvSpPr txBox="1"/>
          <p:nvPr/>
        </p:nvSpPr>
        <p:spPr>
          <a:xfrm>
            <a:off x="4767065" y="3948381"/>
            <a:ext cx="1712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11111111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86C64B28-5874-424F-B2CB-EA3C38145B6A}"/>
              </a:ext>
            </a:extLst>
          </p:cNvPr>
          <p:cNvCxnSpPr/>
          <p:nvPr/>
        </p:nvCxnSpPr>
        <p:spPr>
          <a:xfrm>
            <a:off x="4026697" y="4871581"/>
            <a:ext cx="612000" cy="0"/>
          </a:xfrm>
          <a:prstGeom prst="straightConnector1">
            <a:avLst/>
          </a:prstGeom>
          <a:ln w="38100">
            <a:solidFill>
              <a:srgbClr val="3131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A2C8C63-69EE-42A1-8124-26DB2E8D33C1}"/>
              </a:ext>
            </a:extLst>
          </p:cNvPr>
          <p:cNvSpPr txBox="1"/>
          <p:nvPr/>
        </p:nvSpPr>
        <p:spPr>
          <a:xfrm>
            <a:off x="4767065" y="4640748"/>
            <a:ext cx="1712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01111000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840DF59E-81A2-47FF-89A9-E731A2C38163}"/>
              </a:ext>
            </a:extLst>
          </p:cNvPr>
          <p:cNvCxnSpPr/>
          <p:nvPr/>
        </p:nvCxnSpPr>
        <p:spPr>
          <a:xfrm>
            <a:off x="4026697" y="5563948"/>
            <a:ext cx="612000" cy="0"/>
          </a:xfrm>
          <a:prstGeom prst="straightConnector1">
            <a:avLst/>
          </a:prstGeom>
          <a:ln w="38100">
            <a:solidFill>
              <a:srgbClr val="3131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CA14E81-C94D-464F-9FAA-055B29D9D4E6}"/>
              </a:ext>
            </a:extLst>
          </p:cNvPr>
          <p:cNvSpPr txBox="1"/>
          <p:nvPr/>
        </p:nvSpPr>
        <p:spPr>
          <a:xfrm>
            <a:off x="4767065" y="5333115"/>
            <a:ext cx="1712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00110111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5934C2D4-3DBD-47AB-B3A8-B24DB6F70858}"/>
              </a:ext>
            </a:extLst>
          </p:cNvPr>
          <p:cNvCxnSpPr/>
          <p:nvPr/>
        </p:nvCxnSpPr>
        <p:spPr>
          <a:xfrm>
            <a:off x="2298539" y="4871579"/>
            <a:ext cx="612000" cy="0"/>
          </a:xfrm>
          <a:prstGeom prst="straightConnector1">
            <a:avLst/>
          </a:prstGeom>
          <a:ln w="38100">
            <a:solidFill>
              <a:srgbClr val="3131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D7E5C1EA-EBD7-40C6-A4F4-91CA63CDA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5"/>
          <a:stretch/>
        </p:blipFill>
        <p:spPr>
          <a:xfrm>
            <a:off x="7331998" y="0"/>
            <a:ext cx="4860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66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47681A7-285D-4ED5-A48A-97A318DC5BF4}"/>
              </a:ext>
            </a:extLst>
          </p:cNvPr>
          <p:cNvSpPr/>
          <p:nvPr/>
        </p:nvSpPr>
        <p:spPr>
          <a:xfrm>
            <a:off x="7331998" y="-1"/>
            <a:ext cx="4860002" cy="6857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CuadroTexto 14"/>
          <p:cNvSpPr txBox="1"/>
          <p:nvPr/>
        </p:nvSpPr>
        <p:spPr>
          <a:xfrm>
            <a:off x="551630" y="1734723"/>
            <a:ext cx="4593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COLORSPACE</a:t>
            </a:r>
          </a:p>
        </p:txBody>
      </p:sp>
      <p:cxnSp>
        <p:nvCxnSpPr>
          <p:cNvPr id="16" name="Conector recto 15"/>
          <p:cNvCxnSpPr/>
          <p:nvPr/>
        </p:nvCxnSpPr>
        <p:spPr>
          <a:xfrm>
            <a:off x="644879" y="2319498"/>
            <a:ext cx="45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E37FEC-3600-4F2F-9D2B-4DB88441F937}"/>
              </a:ext>
            </a:extLst>
          </p:cNvPr>
          <p:cNvSpPr txBox="1"/>
          <p:nvPr/>
        </p:nvSpPr>
        <p:spPr>
          <a:xfrm>
            <a:off x="551629" y="2772569"/>
            <a:ext cx="5657785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 no es el único sistema de color en imágenes digitales. Dependiendo de la aplicación, suele convenir trabajar con imágenes en HSV, RGB</a:t>
            </a:r>
            <a:r>
              <a:rPr lang="el-GR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simplemente GRAYSCALE.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7C58A76-F5FF-44B5-9B20-FCFEBC41FD5D}"/>
              </a:ext>
            </a:extLst>
          </p:cNvPr>
          <p:cNvSpPr txBox="1"/>
          <p:nvPr/>
        </p:nvSpPr>
        <p:spPr>
          <a:xfrm>
            <a:off x="644879" y="5034305"/>
            <a:ext cx="8195349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0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im_hsv</a:t>
            </a:r>
            <a:r>
              <a:rPr lang="es-CL" sz="20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US" sz="20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cv2.cvtColor(</a:t>
            </a:r>
            <a:r>
              <a:rPr lang="en-US" sz="20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sz="20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cv2.COLOR_RGB2HSV)</a:t>
            </a:r>
            <a:endParaRPr lang="es-CL" sz="2000" b="1" dirty="0">
              <a:solidFill>
                <a:srgbClr val="4747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Imagen 2" descr="Imagen que contiene imágenes prediseñadas&#10;&#10;Descripción generada automáticamente">
            <a:extLst>
              <a:ext uri="{FF2B5EF4-FFF2-40B4-BE49-F238E27FC236}">
                <a16:creationId xmlns:a16="http://schemas.microsoft.com/office/drawing/2014/main" id="{34C8B931-F0A4-4B59-B4C5-79C6BED96A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" r="55333"/>
          <a:stretch/>
        </p:blipFill>
        <p:spPr>
          <a:xfrm>
            <a:off x="7858966" y="257781"/>
            <a:ext cx="3973032" cy="3203640"/>
          </a:xfrm>
          <a:prstGeom prst="rect">
            <a:avLst/>
          </a:prstGeom>
        </p:spPr>
      </p:pic>
      <p:pic>
        <p:nvPicPr>
          <p:cNvPr id="12" name="Imagen 11" descr="Imagen que contiene imágenes prediseñadas&#10;&#10;Descripción generada automáticamente">
            <a:extLst>
              <a:ext uri="{FF2B5EF4-FFF2-40B4-BE49-F238E27FC236}">
                <a16:creationId xmlns:a16="http://schemas.microsoft.com/office/drawing/2014/main" id="{FD32521F-DAFA-45FE-B2E4-7B3D2D8E6F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0" t="6318" r="-357" b="-2"/>
          <a:stretch/>
        </p:blipFill>
        <p:spPr>
          <a:xfrm>
            <a:off x="7858966" y="3707591"/>
            <a:ext cx="4006176" cy="280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3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551630" y="1734723"/>
            <a:ext cx="4593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COLORSPACE</a:t>
            </a:r>
          </a:p>
        </p:txBody>
      </p:sp>
      <p:cxnSp>
        <p:nvCxnSpPr>
          <p:cNvPr id="16" name="Conector recto 15"/>
          <p:cNvCxnSpPr/>
          <p:nvPr/>
        </p:nvCxnSpPr>
        <p:spPr>
          <a:xfrm>
            <a:off x="644879" y="2319498"/>
            <a:ext cx="45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E37FEC-3600-4F2F-9D2B-4DB88441F937}"/>
              </a:ext>
            </a:extLst>
          </p:cNvPr>
          <p:cNvSpPr txBox="1"/>
          <p:nvPr/>
        </p:nvSpPr>
        <p:spPr>
          <a:xfrm>
            <a:off x="551630" y="2772569"/>
            <a:ext cx="5139308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caso de RGB, podemos notar que cada uno de los canales puede ser tratado como una imagen en si.</a:t>
            </a:r>
          </a:p>
          <a:p>
            <a:pPr>
              <a:lnSpc>
                <a:spcPct val="150000"/>
              </a:lnSpc>
            </a:pPr>
            <a:endParaRPr lang="es-CL" b="1" dirty="0">
              <a:solidFill>
                <a:srgbClr val="4747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Imágenes en GRAYSCALE.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7DE2D0D-4A04-4BF2-BF81-92261BD4263D}"/>
              </a:ext>
            </a:extLst>
          </p:cNvPr>
          <p:cNvSpPr/>
          <p:nvPr/>
        </p:nvSpPr>
        <p:spPr>
          <a:xfrm>
            <a:off x="6494118" y="2029422"/>
            <a:ext cx="676275" cy="676275"/>
          </a:xfrm>
          <a:prstGeom prst="rect">
            <a:avLst/>
          </a:prstGeom>
          <a:solidFill>
            <a:srgbClr val="00FF00"/>
          </a:solidFill>
          <a:ln w="57150"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313131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B7385AE-FC95-4FF8-BD32-24AF8542FD28}"/>
              </a:ext>
            </a:extLst>
          </p:cNvPr>
          <p:cNvSpPr/>
          <p:nvPr/>
        </p:nvSpPr>
        <p:spPr>
          <a:xfrm>
            <a:off x="7170392" y="2029422"/>
            <a:ext cx="676275" cy="676275"/>
          </a:xfrm>
          <a:prstGeom prst="rect">
            <a:avLst/>
          </a:prstGeom>
          <a:solidFill>
            <a:srgbClr val="CC00CC"/>
          </a:solidFill>
          <a:ln w="57150"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313131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071563F-5F63-446A-9E29-9921CADDC9D8}"/>
              </a:ext>
            </a:extLst>
          </p:cNvPr>
          <p:cNvSpPr/>
          <p:nvPr/>
        </p:nvSpPr>
        <p:spPr>
          <a:xfrm>
            <a:off x="7846665" y="2029421"/>
            <a:ext cx="676275" cy="676275"/>
          </a:xfrm>
          <a:prstGeom prst="rect">
            <a:avLst/>
          </a:prstGeom>
          <a:solidFill>
            <a:srgbClr val="0066FF"/>
          </a:solidFill>
          <a:ln w="57150"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313131"/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E971983-0BB8-4491-B201-EF54B66262A8}"/>
              </a:ext>
            </a:extLst>
          </p:cNvPr>
          <p:cNvSpPr/>
          <p:nvPr/>
        </p:nvSpPr>
        <p:spPr>
          <a:xfrm>
            <a:off x="6494118" y="2705697"/>
            <a:ext cx="676275" cy="676275"/>
          </a:xfrm>
          <a:prstGeom prst="rect">
            <a:avLst/>
          </a:prstGeom>
          <a:solidFill>
            <a:srgbClr val="FFFF66"/>
          </a:solidFill>
          <a:ln w="57150"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313131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9CF20B1-35EB-4D71-9D21-CAF2C861F076}"/>
              </a:ext>
            </a:extLst>
          </p:cNvPr>
          <p:cNvSpPr/>
          <p:nvPr/>
        </p:nvSpPr>
        <p:spPr>
          <a:xfrm>
            <a:off x="7170392" y="2705697"/>
            <a:ext cx="676275" cy="676275"/>
          </a:xfrm>
          <a:prstGeom prst="rect">
            <a:avLst/>
          </a:prstGeom>
          <a:solidFill>
            <a:srgbClr val="FF3300"/>
          </a:solidFill>
          <a:ln w="57150"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313131"/>
              </a:solidFill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FE43B891-4927-44B6-AED6-445919C6E867}"/>
              </a:ext>
            </a:extLst>
          </p:cNvPr>
          <p:cNvSpPr/>
          <p:nvPr/>
        </p:nvSpPr>
        <p:spPr>
          <a:xfrm>
            <a:off x="7846665" y="2705696"/>
            <a:ext cx="676275" cy="676275"/>
          </a:xfrm>
          <a:prstGeom prst="rect">
            <a:avLst/>
          </a:prstGeom>
          <a:solidFill>
            <a:schemeClr val="bg1"/>
          </a:solidFill>
          <a:ln w="57150"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313131"/>
              </a:solidFill>
            </a:endParaRP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A3D4733-A91D-4898-8ED8-775A2B514803}"/>
              </a:ext>
            </a:extLst>
          </p:cNvPr>
          <p:cNvCxnSpPr/>
          <p:nvPr/>
        </p:nvCxnSpPr>
        <p:spPr>
          <a:xfrm flipH="1">
            <a:off x="7479959" y="3550334"/>
            <a:ext cx="0" cy="612000"/>
          </a:xfrm>
          <a:prstGeom prst="straightConnector1">
            <a:avLst/>
          </a:prstGeom>
          <a:ln w="38100">
            <a:solidFill>
              <a:srgbClr val="3131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49748DF-C92B-4935-AC3D-92AD01699220}"/>
              </a:ext>
            </a:extLst>
          </p:cNvPr>
          <p:cNvSpPr/>
          <p:nvPr/>
        </p:nvSpPr>
        <p:spPr>
          <a:xfrm>
            <a:off x="6498874" y="4330696"/>
            <a:ext cx="676275" cy="676275"/>
          </a:xfrm>
          <a:prstGeom prst="rect">
            <a:avLst/>
          </a:prstGeom>
          <a:solidFill>
            <a:srgbClr val="000000"/>
          </a:solidFill>
          <a:ln w="57150"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313131"/>
              </a:solidFill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09A32E7B-E05B-4842-B071-BBB21535929D}"/>
              </a:ext>
            </a:extLst>
          </p:cNvPr>
          <p:cNvSpPr/>
          <p:nvPr/>
        </p:nvSpPr>
        <p:spPr>
          <a:xfrm>
            <a:off x="7175148" y="4330696"/>
            <a:ext cx="676275" cy="676275"/>
          </a:xfrm>
          <a:prstGeom prst="rect">
            <a:avLst/>
          </a:prstGeom>
          <a:solidFill>
            <a:srgbClr val="CC0000"/>
          </a:solidFill>
          <a:ln w="57150"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313131"/>
              </a:solidFill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E7C4AF2-8C9F-4B51-9305-7277FD556222}"/>
              </a:ext>
            </a:extLst>
          </p:cNvPr>
          <p:cNvSpPr/>
          <p:nvPr/>
        </p:nvSpPr>
        <p:spPr>
          <a:xfrm>
            <a:off x="7851421" y="4330695"/>
            <a:ext cx="676275" cy="676275"/>
          </a:xfrm>
          <a:prstGeom prst="rect">
            <a:avLst/>
          </a:prstGeom>
          <a:solidFill>
            <a:srgbClr val="000000"/>
          </a:solidFill>
          <a:ln w="57150"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313131"/>
              </a:solidFill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0527A60F-B14D-4DE8-BDBA-14DD32CC9C7F}"/>
              </a:ext>
            </a:extLst>
          </p:cNvPr>
          <p:cNvSpPr/>
          <p:nvPr/>
        </p:nvSpPr>
        <p:spPr>
          <a:xfrm>
            <a:off x="6498874" y="5006971"/>
            <a:ext cx="676275" cy="676275"/>
          </a:xfrm>
          <a:prstGeom prst="rect">
            <a:avLst/>
          </a:prstGeom>
          <a:solidFill>
            <a:srgbClr val="FF0000"/>
          </a:solidFill>
          <a:ln w="57150"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313131"/>
              </a:solidFill>
            </a:endParaRP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C1AD2A73-4FC4-4B3C-A9FA-845E4D0715A9}"/>
              </a:ext>
            </a:extLst>
          </p:cNvPr>
          <p:cNvSpPr/>
          <p:nvPr/>
        </p:nvSpPr>
        <p:spPr>
          <a:xfrm>
            <a:off x="7175148" y="5006971"/>
            <a:ext cx="676275" cy="676275"/>
          </a:xfrm>
          <a:prstGeom prst="rect">
            <a:avLst/>
          </a:prstGeom>
          <a:solidFill>
            <a:srgbClr val="FF0000"/>
          </a:solidFill>
          <a:ln w="57150"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313131"/>
              </a:solidFill>
            </a:endParaRP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F429E069-5633-4F6C-8EE7-27C4E0817E90}"/>
              </a:ext>
            </a:extLst>
          </p:cNvPr>
          <p:cNvSpPr/>
          <p:nvPr/>
        </p:nvSpPr>
        <p:spPr>
          <a:xfrm>
            <a:off x="7851421" y="5006970"/>
            <a:ext cx="676275" cy="676275"/>
          </a:xfrm>
          <a:prstGeom prst="rect">
            <a:avLst/>
          </a:prstGeom>
          <a:solidFill>
            <a:srgbClr val="FF0000"/>
          </a:solidFill>
          <a:ln w="57150"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313131"/>
              </a:solidFill>
            </a:endParaRP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1AA87F36-8940-4589-9054-D1A33FAF1628}"/>
              </a:ext>
            </a:extLst>
          </p:cNvPr>
          <p:cNvSpPr/>
          <p:nvPr/>
        </p:nvSpPr>
        <p:spPr>
          <a:xfrm>
            <a:off x="9518299" y="4330696"/>
            <a:ext cx="676275" cy="676275"/>
          </a:xfrm>
          <a:prstGeom prst="rect">
            <a:avLst/>
          </a:prstGeom>
          <a:solidFill>
            <a:srgbClr val="000000"/>
          </a:solidFill>
          <a:ln w="57150"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313131"/>
              </a:solidFill>
            </a:endParaRP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48B50766-B866-4F6E-8E65-D94269494731}"/>
              </a:ext>
            </a:extLst>
          </p:cNvPr>
          <p:cNvSpPr/>
          <p:nvPr/>
        </p:nvSpPr>
        <p:spPr>
          <a:xfrm>
            <a:off x="10194573" y="4330696"/>
            <a:ext cx="676275" cy="676275"/>
          </a:xfrm>
          <a:prstGeom prst="rect">
            <a:avLst/>
          </a:prstGeom>
          <a:solidFill>
            <a:srgbClr val="CCCCCC"/>
          </a:solidFill>
          <a:ln w="57150"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313131"/>
              </a:solidFill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0E3F7452-4818-4573-A682-5CB4C7FD0545}"/>
              </a:ext>
            </a:extLst>
          </p:cNvPr>
          <p:cNvSpPr/>
          <p:nvPr/>
        </p:nvSpPr>
        <p:spPr>
          <a:xfrm>
            <a:off x="10870846" y="4330695"/>
            <a:ext cx="676275" cy="676275"/>
          </a:xfrm>
          <a:prstGeom prst="rect">
            <a:avLst/>
          </a:prstGeom>
          <a:solidFill>
            <a:srgbClr val="000000"/>
          </a:solidFill>
          <a:ln w="57150"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313131"/>
              </a:solidFill>
            </a:endParaRP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1A178809-7DC1-4EBE-AD0E-7ACA52F052DF}"/>
              </a:ext>
            </a:extLst>
          </p:cNvPr>
          <p:cNvSpPr/>
          <p:nvPr/>
        </p:nvSpPr>
        <p:spPr>
          <a:xfrm>
            <a:off x="9518299" y="5006971"/>
            <a:ext cx="676275" cy="676275"/>
          </a:xfrm>
          <a:prstGeom prst="rect">
            <a:avLst/>
          </a:prstGeom>
          <a:solidFill>
            <a:srgbClr val="F7F8FA"/>
          </a:solidFill>
          <a:ln w="57150"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31313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BB03BB9F-DAAA-4D39-84B4-57C301AFBC7C}"/>
              </a:ext>
            </a:extLst>
          </p:cNvPr>
          <p:cNvSpPr/>
          <p:nvPr/>
        </p:nvSpPr>
        <p:spPr>
          <a:xfrm>
            <a:off x="10194573" y="5006971"/>
            <a:ext cx="676275" cy="676275"/>
          </a:xfrm>
          <a:prstGeom prst="rect">
            <a:avLst/>
          </a:prstGeom>
          <a:solidFill>
            <a:schemeClr val="bg1"/>
          </a:solidFill>
          <a:ln w="57150"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313131"/>
              </a:solidFill>
            </a:endParaRP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712EFC2B-3AF3-4743-9C3C-B7F130125DC2}"/>
              </a:ext>
            </a:extLst>
          </p:cNvPr>
          <p:cNvSpPr/>
          <p:nvPr/>
        </p:nvSpPr>
        <p:spPr>
          <a:xfrm>
            <a:off x="10870846" y="5006970"/>
            <a:ext cx="676275" cy="676275"/>
          </a:xfrm>
          <a:prstGeom prst="rect">
            <a:avLst/>
          </a:prstGeom>
          <a:solidFill>
            <a:schemeClr val="bg1"/>
          </a:solidFill>
          <a:ln w="57150"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313131"/>
              </a:solidFill>
            </a:endParaRPr>
          </a:p>
        </p:txBody>
      </p: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6CA147DA-6525-4676-874B-DF62B69D3A7E}"/>
              </a:ext>
            </a:extLst>
          </p:cNvPr>
          <p:cNvCxnSpPr/>
          <p:nvPr/>
        </p:nvCxnSpPr>
        <p:spPr>
          <a:xfrm>
            <a:off x="8711266" y="5027164"/>
            <a:ext cx="612000" cy="0"/>
          </a:xfrm>
          <a:prstGeom prst="straightConnector1">
            <a:avLst/>
          </a:prstGeom>
          <a:ln w="38100">
            <a:solidFill>
              <a:srgbClr val="3131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uadroTexto 70">
            <a:extLst>
              <a:ext uri="{FF2B5EF4-FFF2-40B4-BE49-F238E27FC236}">
                <a16:creationId xmlns:a16="http://schemas.microsoft.com/office/drawing/2014/main" id="{30D89913-6ED5-411B-B66F-24D237FD4956}"/>
              </a:ext>
            </a:extLst>
          </p:cNvPr>
          <p:cNvSpPr txBox="1"/>
          <p:nvPr/>
        </p:nvSpPr>
        <p:spPr>
          <a:xfrm>
            <a:off x="7241829" y="3624867"/>
            <a:ext cx="3017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spc="300" dirty="0">
                <a:solidFill>
                  <a:srgbClr val="3131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RED_CHANNEL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5BEC4DA4-D75E-4A19-B727-D825C994F3EA}"/>
              </a:ext>
            </a:extLst>
          </p:cNvPr>
          <p:cNvSpPr txBox="1"/>
          <p:nvPr/>
        </p:nvSpPr>
        <p:spPr>
          <a:xfrm>
            <a:off x="644879" y="5027164"/>
            <a:ext cx="556226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RED_CHANNEL = </a:t>
            </a:r>
            <a:r>
              <a:rPr lang="es-CL" sz="28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s-CL" sz="28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[:, :, 0]</a:t>
            </a:r>
          </a:p>
        </p:txBody>
      </p:sp>
    </p:spTree>
    <p:extLst>
      <p:ext uri="{BB962C8B-B14F-4D97-AF65-F5344CB8AC3E}">
        <p14:creationId xmlns:p14="http://schemas.microsoft.com/office/powerpoint/2010/main" val="3369493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9"/>
            </a:gs>
            <a:gs pos="83000">
              <a:srgbClr val="F9F9F9"/>
            </a:gs>
            <a:gs pos="100000">
              <a:srgbClr val="F0F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551630" y="1734723"/>
            <a:ext cx="4593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spc="300" dirty="0">
                <a:solidFill>
                  <a:srgbClr val="474747"/>
                </a:solidFill>
                <a:latin typeface="Century Gothic" panose="020B0502020202020204" pitchFamily="34" charset="0"/>
              </a:rPr>
              <a:t>COLORSPACE</a:t>
            </a:r>
          </a:p>
        </p:txBody>
      </p:sp>
      <p:cxnSp>
        <p:nvCxnSpPr>
          <p:cNvPr id="16" name="Conector recto 15"/>
          <p:cNvCxnSpPr/>
          <p:nvPr/>
        </p:nvCxnSpPr>
        <p:spPr>
          <a:xfrm>
            <a:off x="644879" y="2319498"/>
            <a:ext cx="4500000" cy="0"/>
          </a:xfrm>
          <a:prstGeom prst="line">
            <a:avLst/>
          </a:prstGeom>
          <a:ln w="2857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491452" y="6103101"/>
            <a:ext cx="61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spc="200" dirty="0">
                <a:solidFill>
                  <a:srgbClr val="474747"/>
                </a:solidFill>
              </a:rPr>
              <a:t>ME4707 | ROBÓTICA</a:t>
            </a:r>
          </a:p>
          <a:p>
            <a:r>
              <a:rPr lang="es-CL" sz="1200" b="1" spc="200" dirty="0">
                <a:solidFill>
                  <a:srgbClr val="474747"/>
                </a:solidFill>
              </a:rPr>
              <a:t>DEPARTAMENTO ING. CIVIL MECÁNICA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E37FEC-3600-4F2F-9D2B-4DB88441F937}"/>
              </a:ext>
            </a:extLst>
          </p:cNvPr>
          <p:cNvSpPr txBox="1"/>
          <p:nvPr/>
        </p:nvSpPr>
        <p:spPr>
          <a:xfrm>
            <a:off x="551630" y="2772569"/>
            <a:ext cx="5139308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caso de RGB, podemos notar que cada uno de los canales puede ser tratado como una imagen en si.</a:t>
            </a:r>
          </a:p>
          <a:p>
            <a:pPr>
              <a:lnSpc>
                <a:spcPct val="150000"/>
              </a:lnSpc>
            </a:pPr>
            <a:endParaRPr lang="es-CL" b="1" dirty="0">
              <a:solidFill>
                <a:srgbClr val="4747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CL" b="1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Imágenes en GRAYSCALE.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5BEC4DA4-D75E-4A19-B727-D825C994F3EA}"/>
              </a:ext>
            </a:extLst>
          </p:cNvPr>
          <p:cNvSpPr txBox="1"/>
          <p:nvPr/>
        </p:nvSpPr>
        <p:spPr>
          <a:xfrm>
            <a:off x="644879" y="5027164"/>
            <a:ext cx="556226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RED_CHANNEL = </a:t>
            </a:r>
            <a:r>
              <a:rPr lang="es-CL" sz="2800" b="1" dirty="0" err="1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s-CL" sz="2800" b="1" dirty="0">
                <a:solidFill>
                  <a:srgbClr val="4747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[:, :, 0]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BCDAE489-4A69-44B7-BFB1-6B8C4EBB04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7" b="27354"/>
          <a:stretch/>
        </p:blipFill>
        <p:spPr>
          <a:xfrm>
            <a:off x="7331997" y="0"/>
            <a:ext cx="4860002" cy="342225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195229E-744A-48DE-B380-E6E465C31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3" b="26241"/>
          <a:stretch/>
        </p:blipFill>
        <p:spPr>
          <a:xfrm>
            <a:off x="7331997" y="3422254"/>
            <a:ext cx="4860003" cy="343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922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2991</TotalTime>
  <Words>1215</Words>
  <Application>Microsoft Office PowerPoint</Application>
  <PresentationFormat>Panorámica</PresentationFormat>
  <Paragraphs>245</Paragraphs>
  <Slides>24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Century Gothic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Cristian Herrera</dc:creator>
  <cp:lastModifiedBy>Ana Valentina Puentes Alarcon (ana.puentes)</cp:lastModifiedBy>
  <cp:revision>79</cp:revision>
  <dcterms:created xsi:type="dcterms:W3CDTF">2018-09-27T14:19:44Z</dcterms:created>
  <dcterms:modified xsi:type="dcterms:W3CDTF">2022-03-24T15:45:39Z</dcterms:modified>
</cp:coreProperties>
</file>